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1" r:id="rId4"/>
    <p:sldMasterId id="2147483682" r:id="rId5"/>
    <p:sldMasterId id="2147483683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  <p:sldId id="274" r:id="rId26"/>
    <p:sldId id="275" r:id="rId27"/>
    <p:sldId id="276" r:id="rId28"/>
    <p:sldId id="277" r:id="rId29"/>
    <p:sldId id="278" r:id="rId30"/>
    <p:sldId id="279" r:id="rId31"/>
    <p:sldId id="280" r:id="rId32"/>
    <p:sldId id="281" r:id="rId33"/>
    <p:sldId id="282" r:id="rId34"/>
    <p:sldId id="283" r:id="rId35"/>
    <p:sldId id="284" r:id="rId36"/>
    <p:sldId id="285" r:id="rId37"/>
    <p:sldId id="286" r:id="rId38"/>
    <p:sldId id="287" r:id="rId39"/>
    <p:sldId id="288" r:id="rId40"/>
    <p:sldId id="289" r:id="rId41"/>
    <p:sldId id="290" r:id="rId42"/>
    <p:sldId id="291" r:id="rId43"/>
    <p:sldId id="292" r:id="rId44"/>
    <p:sldId id="293" r:id="rId45"/>
    <p:sldId id="294" r:id="rId46"/>
    <p:sldId id="295" r:id="rId47"/>
    <p:sldId id="296" r:id="rId48"/>
  </p:sldIdLst>
  <p:sldSz cy="5143500" cx="9144000"/>
  <p:notesSz cx="6858000" cy="9144000"/>
  <p:embeddedFontLst>
    <p:embeddedFont>
      <p:font typeface="Overlock"/>
      <p:regular r:id="rId49"/>
      <p:bold r:id="rId50"/>
      <p:italic r:id="rId51"/>
      <p:boldItalic r:id="rId52"/>
    </p:embeddedFont>
    <p:embeddedFont>
      <p:font typeface="Permanent Marker"/>
      <p:regular r:id="rId53"/>
    </p:embeddedFont>
    <p:embeddedFont>
      <p:font typeface="Century Gothic"/>
      <p:regular r:id="rId54"/>
      <p:bold r:id="rId55"/>
      <p:italic r:id="rId56"/>
      <p:boldItalic r:id="rId5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3.xml"/><Relationship Id="rId42" Type="http://schemas.openxmlformats.org/officeDocument/2006/relationships/slide" Target="slides/slide35.xml"/><Relationship Id="rId41" Type="http://schemas.openxmlformats.org/officeDocument/2006/relationships/slide" Target="slides/slide34.xml"/><Relationship Id="rId44" Type="http://schemas.openxmlformats.org/officeDocument/2006/relationships/slide" Target="slides/slide37.xml"/><Relationship Id="rId43" Type="http://schemas.openxmlformats.org/officeDocument/2006/relationships/slide" Target="slides/slide36.xml"/><Relationship Id="rId46" Type="http://schemas.openxmlformats.org/officeDocument/2006/relationships/slide" Target="slides/slide39.xml"/><Relationship Id="rId45" Type="http://schemas.openxmlformats.org/officeDocument/2006/relationships/slide" Target="slides/slide38.xml"/><Relationship Id="rId1" Type="http://schemas.openxmlformats.org/officeDocument/2006/relationships/theme" Target="theme/theme4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48" Type="http://schemas.openxmlformats.org/officeDocument/2006/relationships/slide" Target="slides/slide41.xml"/><Relationship Id="rId47" Type="http://schemas.openxmlformats.org/officeDocument/2006/relationships/slide" Target="slides/slide40.xml"/><Relationship Id="rId49" Type="http://schemas.openxmlformats.org/officeDocument/2006/relationships/font" Target="fonts/Overlock-regular.fntdata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31" Type="http://schemas.openxmlformats.org/officeDocument/2006/relationships/slide" Target="slides/slide24.xml"/><Relationship Id="rId30" Type="http://schemas.openxmlformats.org/officeDocument/2006/relationships/slide" Target="slides/slide23.xml"/><Relationship Id="rId33" Type="http://schemas.openxmlformats.org/officeDocument/2006/relationships/slide" Target="slides/slide26.xml"/><Relationship Id="rId32" Type="http://schemas.openxmlformats.org/officeDocument/2006/relationships/slide" Target="slides/slide25.xml"/><Relationship Id="rId35" Type="http://schemas.openxmlformats.org/officeDocument/2006/relationships/slide" Target="slides/slide28.xml"/><Relationship Id="rId34" Type="http://schemas.openxmlformats.org/officeDocument/2006/relationships/slide" Target="slides/slide27.xml"/><Relationship Id="rId37" Type="http://schemas.openxmlformats.org/officeDocument/2006/relationships/slide" Target="slides/slide30.xml"/><Relationship Id="rId36" Type="http://schemas.openxmlformats.org/officeDocument/2006/relationships/slide" Target="slides/slide29.xml"/><Relationship Id="rId39" Type="http://schemas.openxmlformats.org/officeDocument/2006/relationships/slide" Target="slides/slide32.xml"/><Relationship Id="rId38" Type="http://schemas.openxmlformats.org/officeDocument/2006/relationships/slide" Target="slides/slide31.xml"/><Relationship Id="rId20" Type="http://schemas.openxmlformats.org/officeDocument/2006/relationships/slide" Target="slides/slide13.xml"/><Relationship Id="rId22" Type="http://schemas.openxmlformats.org/officeDocument/2006/relationships/slide" Target="slides/slide15.xml"/><Relationship Id="rId21" Type="http://schemas.openxmlformats.org/officeDocument/2006/relationships/slide" Target="slides/slide14.xml"/><Relationship Id="rId24" Type="http://schemas.openxmlformats.org/officeDocument/2006/relationships/slide" Target="slides/slide17.xml"/><Relationship Id="rId23" Type="http://schemas.openxmlformats.org/officeDocument/2006/relationships/slide" Target="slides/slide16.xml"/><Relationship Id="rId26" Type="http://schemas.openxmlformats.org/officeDocument/2006/relationships/slide" Target="slides/slide19.xml"/><Relationship Id="rId25" Type="http://schemas.openxmlformats.org/officeDocument/2006/relationships/slide" Target="slides/slide18.xml"/><Relationship Id="rId28" Type="http://schemas.openxmlformats.org/officeDocument/2006/relationships/slide" Target="slides/slide21.xml"/><Relationship Id="rId27" Type="http://schemas.openxmlformats.org/officeDocument/2006/relationships/slide" Target="slides/slide20.xml"/><Relationship Id="rId29" Type="http://schemas.openxmlformats.org/officeDocument/2006/relationships/slide" Target="slides/slide22.xml"/><Relationship Id="rId51" Type="http://schemas.openxmlformats.org/officeDocument/2006/relationships/font" Target="fonts/Overlock-italic.fntdata"/><Relationship Id="rId50" Type="http://schemas.openxmlformats.org/officeDocument/2006/relationships/font" Target="fonts/Overlock-bold.fntdata"/><Relationship Id="rId53" Type="http://schemas.openxmlformats.org/officeDocument/2006/relationships/font" Target="fonts/PermanentMarker-regular.fntdata"/><Relationship Id="rId52" Type="http://schemas.openxmlformats.org/officeDocument/2006/relationships/font" Target="fonts/Overlock-boldItalic.fntdata"/><Relationship Id="rId11" Type="http://schemas.openxmlformats.org/officeDocument/2006/relationships/slide" Target="slides/slide4.xml"/><Relationship Id="rId55" Type="http://schemas.openxmlformats.org/officeDocument/2006/relationships/font" Target="fonts/CenturyGothic-bold.fntdata"/><Relationship Id="rId10" Type="http://schemas.openxmlformats.org/officeDocument/2006/relationships/slide" Target="slides/slide3.xml"/><Relationship Id="rId54" Type="http://schemas.openxmlformats.org/officeDocument/2006/relationships/font" Target="fonts/CenturyGothic-regular.fntdata"/><Relationship Id="rId13" Type="http://schemas.openxmlformats.org/officeDocument/2006/relationships/slide" Target="slides/slide6.xml"/><Relationship Id="rId57" Type="http://schemas.openxmlformats.org/officeDocument/2006/relationships/font" Target="fonts/CenturyGothic-boldItalic.fntdata"/><Relationship Id="rId12" Type="http://schemas.openxmlformats.org/officeDocument/2006/relationships/slide" Target="slides/slide5.xml"/><Relationship Id="rId56" Type="http://schemas.openxmlformats.org/officeDocument/2006/relationships/font" Target="fonts/CenturyGothic-italic.fntdata"/><Relationship Id="rId15" Type="http://schemas.openxmlformats.org/officeDocument/2006/relationships/slide" Target="slides/slide8.xml"/><Relationship Id="rId14" Type="http://schemas.openxmlformats.org/officeDocument/2006/relationships/slide" Target="slides/slide7.xml"/><Relationship Id="rId17" Type="http://schemas.openxmlformats.org/officeDocument/2006/relationships/slide" Target="slides/slide10.xml"/><Relationship Id="rId16" Type="http://schemas.openxmlformats.org/officeDocument/2006/relationships/slide" Target="slides/slide9.xml"/><Relationship Id="rId19" Type="http://schemas.openxmlformats.org/officeDocument/2006/relationships/slide" Target="slides/slide12.xml"/><Relationship Id="rId18" Type="http://schemas.openxmlformats.org/officeDocument/2006/relationships/slide" Target="slides/slide1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6c74373555_2_39:notes"/>
          <p:cNvSpPr/>
          <p:nvPr/>
        </p:nvSpPr>
        <p:spPr>
          <a:xfrm>
            <a:off x="3884825" y="8685854"/>
            <a:ext cx="2971743" cy="456706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b" bIns="45575" lIns="91175" spcFirstLastPara="1" rIns="91175" wrap="square" tIns="455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fld id="{00000000-1234-1234-1234-123412341234}" type="slidenum">
              <a:rPr b="0" i="0" lang="en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g6c74373555_2_39:notes"/>
          <p:cNvSpPr/>
          <p:nvPr/>
        </p:nvSpPr>
        <p:spPr>
          <a:xfrm>
            <a:off x="1154404" y="686467"/>
            <a:ext cx="4547757" cy="3427395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925" lIns="88350" spcFirstLastPara="1" rIns="88350" wrap="square" tIns="45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g6c74373555_2_39:notes"/>
          <p:cNvSpPr txBox="1"/>
          <p:nvPr>
            <p:ph idx="1" type="body"/>
          </p:nvPr>
        </p:nvSpPr>
        <p:spPr>
          <a:xfrm>
            <a:off x="686222" y="4343634"/>
            <a:ext cx="5485537" cy="4113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arenR"/>
            </a:pPr>
            <a:r>
              <a:rPr lang="en"/>
              <a:t>Intro- admin stuff: show syllabus, community expectations(mics/camera/engagement), grab snacks!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arenR"/>
            </a:pPr>
            <a:r>
              <a:rPr lang="en"/>
              <a:t>Ice breaker: pick your favorite from the first meeting. Adjective with same first letter of your name, for example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arenR"/>
            </a:pPr>
            <a:r>
              <a:rPr lang="en"/>
              <a:t>ask what is an algorithm? Cannon’s definition (A well-ordered collection of unambiguous and effectively computable operations that when executed produces a result and halts in a finite amount of time.)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4" name="Google Shape;134;g6c74373555_2_39:notes"/>
          <p:cNvSpPr/>
          <p:nvPr>
            <p:ph idx="2" type="sldImg"/>
          </p:nvPr>
        </p:nvSpPr>
        <p:spPr>
          <a:xfrm>
            <a:off x="396390" y="686467"/>
            <a:ext cx="6061322" cy="342633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6c74373555_0_89:notes"/>
          <p:cNvSpPr/>
          <p:nvPr/>
        </p:nvSpPr>
        <p:spPr>
          <a:xfrm>
            <a:off x="3884825" y="8685854"/>
            <a:ext cx="2971728" cy="45673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b" bIns="45575" lIns="91175" spcFirstLastPara="1" rIns="91175" wrap="square" tIns="455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fld id="{00000000-1234-1234-1234-123412341234}" type="slidenum">
              <a:rPr b="0" i="0" lang="en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g6c74373555_0_89:notes"/>
          <p:cNvSpPr/>
          <p:nvPr/>
        </p:nvSpPr>
        <p:spPr>
          <a:xfrm>
            <a:off x="1154404" y="686467"/>
            <a:ext cx="4547772" cy="342738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925" lIns="88350" spcFirstLastPara="1" rIns="88350" wrap="square" tIns="45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g6c74373555_0_89:notes"/>
          <p:cNvSpPr txBox="1"/>
          <p:nvPr>
            <p:ph idx="1" type="body"/>
          </p:nvPr>
        </p:nvSpPr>
        <p:spPr>
          <a:xfrm>
            <a:off x="686222" y="4343634"/>
            <a:ext cx="5485500" cy="411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t/>
            </a:r>
            <a:endParaRPr sz="1400"/>
          </a:p>
        </p:txBody>
      </p:sp>
      <p:sp>
        <p:nvSpPr>
          <p:cNvPr id="245" name="Google Shape;245;g6c74373555_0_89:notes"/>
          <p:cNvSpPr/>
          <p:nvPr>
            <p:ph idx="2" type="sldImg"/>
          </p:nvPr>
        </p:nvSpPr>
        <p:spPr>
          <a:xfrm>
            <a:off x="396390" y="686467"/>
            <a:ext cx="6061200" cy="3426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6c74373555_0_108:notes"/>
          <p:cNvSpPr/>
          <p:nvPr/>
        </p:nvSpPr>
        <p:spPr>
          <a:xfrm>
            <a:off x="3884825" y="8685854"/>
            <a:ext cx="2971728" cy="45673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b" bIns="45575" lIns="91175" spcFirstLastPara="1" rIns="91175" wrap="square" tIns="455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fld id="{00000000-1234-1234-1234-123412341234}" type="slidenum">
              <a:rPr b="0" i="0" lang="en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g6c74373555_0_108:notes"/>
          <p:cNvSpPr/>
          <p:nvPr/>
        </p:nvSpPr>
        <p:spPr>
          <a:xfrm>
            <a:off x="1154404" y="686467"/>
            <a:ext cx="4547772" cy="342738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925" lIns="88350" spcFirstLastPara="1" rIns="88350" wrap="square" tIns="45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3" name="Google Shape;263;g6c74373555_0_108:notes"/>
          <p:cNvSpPr txBox="1"/>
          <p:nvPr>
            <p:ph idx="1" type="body"/>
          </p:nvPr>
        </p:nvSpPr>
        <p:spPr>
          <a:xfrm>
            <a:off x="686222" y="4343634"/>
            <a:ext cx="5485500" cy="411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t/>
            </a:r>
            <a:endParaRPr sz="1400"/>
          </a:p>
        </p:txBody>
      </p:sp>
      <p:sp>
        <p:nvSpPr>
          <p:cNvPr id="264" name="Google Shape;264;g6c74373555_0_108:notes"/>
          <p:cNvSpPr/>
          <p:nvPr>
            <p:ph idx="2" type="sldImg"/>
          </p:nvPr>
        </p:nvSpPr>
        <p:spPr>
          <a:xfrm>
            <a:off x="396390" y="686467"/>
            <a:ext cx="6061200" cy="3426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6c74373555_2_304:notes"/>
          <p:cNvSpPr/>
          <p:nvPr/>
        </p:nvSpPr>
        <p:spPr>
          <a:xfrm>
            <a:off x="3884825" y="8685854"/>
            <a:ext cx="2971743" cy="456706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b" bIns="45575" lIns="91175" spcFirstLastPara="1" rIns="91175" wrap="square" tIns="455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fld id="{00000000-1234-1234-1234-123412341234}" type="slidenum">
              <a:rPr b="0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g6c74373555_2_304:notes"/>
          <p:cNvSpPr/>
          <p:nvPr/>
        </p:nvSpPr>
        <p:spPr>
          <a:xfrm>
            <a:off x="1154404" y="686467"/>
            <a:ext cx="4547757" cy="3427395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925" lIns="88350" spcFirstLastPara="1" rIns="88350" wrap="square" tIns="45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g6c74373555_2_304:notes"/>
          <p:cNvSpPr txBox="1"/>
          <p:nvPr>
            <p:ph idx="1" type="body"/>
          </p:nvPr>
        </p:nvSpPr>
        <p:spPr>
          <a:xfrm>
            <a:off x="686222" y="4343634"/>
            <a:ext cx="5485537" cy="4113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t/>
            </a:r>
            <a:endParaRPr sz="1400"/>
          </a:p>
        </p:txBody>
      </p:sp>
      <p:sp>
        <p:nvSpPr>
          <p:cNvPr id="287" name="Google Shape;287;g6c74373555_2_304:notes"/>
          <p:cNvSpPr/>
          <p:nvPr>
            <p:ph idx="2" type="sldImg"/>
          </p:nvPr>
        </p:nvSpPr>
        <p:spPr>
          <a:xfrm>
            <a:off x="396390" y="686467"/>
            <a:ext cx="6061322" cy="342633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6c74373555_2_311:notes"/>
          <p:cNvSpPr txBox="1"/>
          <p:nvPr>
            <p:ph idx="1" type="body"/>
          </p:nvPr>
        </p:nvSpPr>
        <p:spPr>
          <a:xfrm>
            <a:off x="686222" y="4343634"/>
            <a:ext cx="5485537" cy="4112809"/>
          </a:xfrm>
          <a:prstGeom prst="rect">
            <a:avLst/>
          </a:prstGeom>
        </p:spPr>
        <p:txBody>
          <a:bodyPr anchorCtr="0" anchor="t" bIns="89750" lIns="89750" spcFirstLastPara="1" rIns="89750" wrap="square" tIns="897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Ask them to discuss with people around them</a:t>
            </a:r>
            <a:endParaRPr/>
          </a:p>
        </p:txBody>
      </p:sp>
      <p:sp>
        <p:nvSpPr>
          <p:cNvPr id="293" name="Google Shape;293;g6c74373555_2_311:notes"/>
          <p:cNvSpPr/>
          <p:nvPr>
            <p:ph idx="2" type="sldImg"/>
          </p:nvPr>
        </p:nvSpPr>
        <p:spPr>
          <a:xfrm>
            <a:off x="396390" y="686467"/>
            <a:ext cx="6061322" cy="342633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6c74373555_2_317:notes"/>
          <p:cNvSpPr/>
          <p:nvPr/>
        </p:nvSpPr>
        <p:spPr>
          <a:xfrm>
            <a:off x="3884825" y="8685854"/>
            <a:ext cx="2971743" cy="456706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b" bIns="45575" lIns="91175" spcFirstLastPara="1" rIns="91175" wrap="square" tIns="455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fld id="{00000000-1234-1234-1234-123412341234}" type="slidenum">
              <a:rPr b="0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g6c74373555_2_317:notes"/>
          <p:cNvSpPr/>
          <p:nvPr/>
        </p:nvSpPr>
        <p:spPr>
          <a:xfrm>
            <a:off x="1154404" y="686467"/>
            <a:ext cx="4547757" cy="3427395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925" lIns="88350" spcFirstLastPara="1" rIns="88350" wrap="square" tIns="45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g6c74373555_2_317:notes"/>
          <p:cNvSpPr txBox="1"/>
          <p:nvPr>
            <p:ph idx="1" type="body"/>
          </p:nvPr>
        </p:nvSpPr>
        <p:spPr>
          <a:xfrm>
            <a:off x="686222" y="4343634"/>
            <a:ext cx="5485537" cy="4113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t/>
            </a:r>
            <a:endParaRPr sz="1400"/>
          </a:p>
        </p:txBody>
      </p:sp>
      <p:sp>
        <p:nvSpPr>
          <p:cNvPr id="302" name="Google Shape;302;g6c74373555_2_317:notes"/>
          <p:cNvSpPr/>
          <p:nvPr>
            <p:ph idx="2" type="sldImg"/>
          </p:nvPr>
        </p:nvSpPr>
        <p:spPr>
          <a:xfrm>
            <a:off x="396390" y="686467"/>
            <a:ext cx="6061322" cy="342633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6c74373555_2_324:notes"/>
          <p:cNvSpPr/>
          <p:nvPr/>
        </p:nvSpPr>
        <p:spPr>
          <a:xfrm>
            <a:off x="3884825" y="8685854"/>
            <a:ext cx="2971743" cy="456706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b" bIns="45575" lIns="91175" spcFirstLastPara="1" rIns="91175" wrap="square" tIns="455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fld id="{00000000-1234-1234-1234-123412341234}" type="slidenum">
              <a:rPr b="0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g6c74373555_2_324:notes"/>
          <p:cNvSpPr/>
          <p:nvPr/>
        </p:nvSpPr>
        <p:spPr>
          <a:xfrm>
            <a:off x="1154404" y="686467"/>
            <a:ext cx="4547757" cy="3427395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925" lIns="88350" spcFirstLastPara="1" rIns="88350" wrap="square" tIns="45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g6c74373555_2_324:notes"/>
          <p:cNvSpPr txBox="1"/>
          <p:nvPr>
            <p:ph idx="1" type="body"/>
          </p:nvPr>
        </p:nvSpPr>
        <p:spPr>
          <a:xfrm>
            <a:off x="686222" y="4343634"/>
            <a:ext cx="5485537" cy="4113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t/>
            </a:r>
            <a:endParaRPr sz="1400"/>
          </a:p>
        </p:txBody>
      </p:sp>
      <p:sp>
        <p:nvSpPr>
          <p:cNvPr id="310" name="Google Shape;310;g6c74373555_2_324:notes"/>
          <p:cNvSpPr/>
          <p:nvPr>
            <p:ph idx="2" type="sldImg"/>
          </p:nvPr>
        </p:nvSpPr>
        <p:spPr>
          <a:xfrm>
            <a:off x="396390" y="686467"/>
            <a:ext cx="6061322" cy="342633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6c74373555_2_332:notes"/>
          <p:cNvSpPr/>
          <p:nvPr/>
        </p:nvSpPr>
        <p:spPr>
          <a:xfrm>
            <a:off x="3884825" y="8685854"/>
            <a:ext cx="2971743" cy="456706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b" bIns="45575" lIns="91175" spcFirstLastPara="1" rIns="91175" wrap="square" tIns="455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fld id="{00000000-1234-1234-1234-123412341234}" type="slidenum">
              <a:rPr b="0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g6c74373555_2_332:notes"/>
          <p:cNvSpPr/>
          <p:nvPr/>
        </p:nvSpPr>
        <p:spPr>
          <a:xfrm>
            <a:off x="1154404" y="686467"/>
            <a:ext cx="4547757" cy="3427395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925" lIns="88350" spcFirstLastPara="1" rIns="88350" wrap="square" tIns="45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g6c74373555_2_332:notes"/>
          <p:cNvSpPr txBox="1"/>
          <p:nvPr>
            <p:ph idx="1" type="body"/>
          </p:nvPr>
        </p:nvSpPr>
        <p:spPr>
          <a:xfrm>
            <a:off x="686222" y="4343634"/>
            <a:ext cx="5485537" cy="4113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arenR"/>
            </a:pPr>
            <a:r>
              <a:rPr lang="en" sz="1400"/>
              <a:t>Online versions of Nim:</a:t>
            </a:r>
            <a:endParaRPr sz="1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https://www.transum.org/Software/Nim/ . So retro. And what music.</a:t>
            </a:r>
            <a:endParaRPr sz="1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https://education.jlab.org/nim/c_gamepage.html Simplest version.</a:t>
            </a:r>
            <a:endParaRPr sz="1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400"/>
              <a:t>http://benpyle.com/nim/ Person who takes the last stone loses version.</a:t>
            </a:r>
            <a:endParaRPr sz="1400"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arenR"/>
            </a:pPr>
            <a:r>
              <a:rPr lang="en" sz="1400"/>
              <a:t>Breakout rooms of 2?</a:t>
            </a:r>
            <a:endParaRPr sz="1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t/>
            </a:r>
            <a:endParaRPr sz="1400"/>
          </a:p>
        </p:txBody>
      </p:sp>
      <p:sp>
        <p:nvSpPr>
          <p:cNvPr id="319" name="Google Shape;319;g6c74373555_2_332:notes"/>
          <p:cNvSpPr/>
          <p:nvPr>
            <p:ph idx="2" type="sldImg"/>
          </p:nvPr>
        </p:nvSpPr>
        <p:spPr>
          <a:xfrm>
            <a:off x="396390" y="686467"/>
            <a:ext cx="6061322" cy="342633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g6c74373555_2_339:notes"/>
          <p:cNvSpPr/>
          <p:nvPr/>
        </p:nvSpPr>
        <p:spPr>
          <a:xfrm>
            <a:off x="3884825" y="8685854"/>
            <a:ext cx="2971743" cy="456706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b" bIns="45575" lIns="91175" spcFirstLastPara="1" rIns="91175" wrap="square" tIns="455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fld id="{00000000-1234-1234-1234-123412341234}" type="slidenum">
              <a:rPr b="0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g6c74373555_2_339:notes"/>
          <p:cNvSpPr/>
          <p:nvPr/>
        </p:nvSpPr>
        <p:spPr>
          <a:xfrm>
            <a:off x="1154404" y="686467"/>
            <a:ext cx="4547757" cy="3427395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925" lIns="88350" spcFirstLastPara="1" rIns="88350" wrap="square" tIns="45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6" name="Google Shape;326;g6c74373555_2_339:notes"/>
          <p:cNvSpPr txBox="1"/>
          <p:nvPr>
            <p:ph idx="1" type="body"/>
          </p:nvPr>
        </p:nvSpPr>
        <p:spPr>
          <a:xfrm>
            <a:off x="686222" y="4343634"/>
            <a:ext cx="5485537" cy="4113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rPr lang="en" sz="1400"/>
              <a:t>Use tree language: node, edge</a:t>
            </a:r>
            <a:endParaRPr sz="1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rPr lang="en" sz="1400"/>
              <a:t>Ask what nodes and edges represent</a:t>
            </a:r>
            <a:endParaRPr sz="1400"/>
          </a:p>
        </p:txBody>
      </p:sp>
      <p:sp>
        <p:nvSpPr>
          <p:cNvPr id="327" name="Google Shape;327;g6c74373555_2_339:notes"/>
          <p:cNvSpPr/>
          <p:nvPr>
            <p:ph idx="2" type="sldImg"/>
          </p:nvPr>
        </p:nvSpPr>
        <p:spPr>
          <a:xfrm>
            <a:off x="396390" y="686467"/>
            <a:ext cx="6061322" cy="342633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6c74373555_2_350:notes"/>
          <p:cNvSpPr/>
          <p:nvPr/>
        </p:nvSpPr>
        <p:spPr>
          <a:xfrm>
            <a:off x="3884825" y="8685854"/>
            <a:ext cx="2971743" cy="456706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b" bIns="45575" lIns="91175" spcFirstLastPara="1" rIns="91175" wrap="square" tIns="455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fld id="{00000000-1234-1234-1234-123412341234}" type="slidenum">
              <a:rPr b="0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7" name="Google Shape;337;g6c74373555_2_350:notes"/>
          <p:cNvSpPr/>
          <p:nvPr/>
        </p:nvSpPr>
        <p:spPr>
          <a:xfrm>
            <a:off x="1154404" y="686467"/>
            <a:ext cx="4547757" cy="3427395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925" lIns="88350" spcFirstLastPara="1" rIns="88350" wrap="square" tIns="45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8" name="Google Shape;338;g6c74373555_2_350:notes"/>
          <p:cNvSpPr txBox="1"/>
          <p:nvPr>
            <p:ph idx="1" type="body"/>
          </p:nvPr>
        </p:nvSpPr>
        <p:spPr>
          <a:xfrm>
            <a:off x="686222" y="4343634"/>
            <a:ext cx="5485537" cy="4113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t/>
            </a:r>
            <a:endParaRPr sz="1400"/>
          </a:p>
        </p:txBody>
      </p:sp>
      <p:sp>
        <p:nvSpPr>
          <p:cNvPr id="339" name="Google Shape;339;g6c74373555_2_350:notes"/>
          <p:cNvSpPr/>
          <p:nvPr>
            <p:ph idx="2" type="sldImg"/>
          </p:nvPr>
        </p:nvSpPr>
        <p:spPr>
          <a:xfrm>
            <a:off x="396390" y="686467"/>
            <a:ext cx="6061322" cy="342633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g6c74373555_2_367:notes"/>
          <p:cNvSpPr/>
          <p:nvPr/>
        </p:nvSpPr>
        <p:spPr>
          <a:xfrm>
            <a:off x="3884825" y="8685854"/>
            <a:ext cx="2971743" cy="456706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b" bIns="45575" lIns="91175" spcFirstLastPara="1" rIns="91175" wrap="square" tIns="455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fld id="{00000000-1234-1234-1234-123412341234}" type="slidenum">
              <a:rPr b="0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5" name="Google Shape;355;g6c74373555_2_367:notes"/>
          <p:cNvSpPr/>
          <p:nvPr/>
        </p:nvSpPr>
        <p:spPr>
          <a:xfrm>
            <a:off x="1154404" y="686467"/>
            <a:ext cx="4547757" cy="3427395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925" lIns="88350" spcFirstLastPara="1" rIns="88350" wrap="square" tIns="45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6" name="Google Shape;356;g6c74373555_2_367:notes"/>
          <p:cNvSpPr txBox="1"/>
          <p:nvPr>
            <p:ph idx="1" type="body"/>
          </p:nvPr>
        </p:nvSpPr>
        <p:spPr>
          <a:xfrm>
            <a:off x="686222" y="4343634"/>
            <a:ext cx="5485537" cy="4113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t/>
            </a:r>
            <a:endParaRPr sz="1400"/>
          </a:p>
        </p:txBody>
      </p:sp>
      <p:sp>
        <p:nvSpPr>
          <p:cNvPr id="357" name="Google Shape;357;g6c74373555_2_367:notes"/>
          <p:cNvSpPr/>
          <p:nvPr>
            <p:ph idx="2" type="sldImg"/>
          </p:nvPr>
        </p:nvSpPr>
        <p:spPr>
          <a:xfrm>
            <a:off x="396390" y="686467"/>
            <a:ext cx="6061322" cy="342633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6c74373555_2_88:notes"/>
          <p:cNvSpPr/>
          <p:nvPr/>
        </p:nvSpPr>
        <p:spPr>
          <a:xfrm>
            <a:off x="3884825" y="8685854"/>
            <a:ext cx="2971743" cy="456706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b" bIns="45575" lIns="91175" spcFirstLastPara="1" rIns="91175" wrap="square" tIns="455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fld id="{00000000-1234-1234-1234-123412341234}" type="slidenum">
              <a:rPr b="0" i="0" lang="en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g6c74373555_2_88:notes"/>
          <p:cNvSpPr/>
          <p:nvPr/>
        </p:nvSpPr>
        <p:spPr>
          <a:xfrm>
            <a:off x="1154404" y="686467"/>
            <a:ext cx="4547757" cy="3427395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925" lIns="88350" spcFirstLastPara="1" rIns="88350" wrap="square" tIns="45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g6c74373555_2_88:notes"/>
          <p:cNvSpPr txBox="1"/>
          <p:nvPr>
            <p:ph idx="1" type="body"/>
          </p:nvPr>
        </p:nvSpPr>
        <p:spPr>
          <a:xfrm>
            <a:off x="686222" y="4343634"/>
            <a:ext cx="5485537" cy="4113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arenR"/>
            </a:pPr>
            <a:r>
              <a:rPr lang="en" sz="1400"/>
              <a:t>Ask to define Sudoku- Cannon’s class</a:t>
            </a:r>
            <a:endParaRPr sz="1400"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arenR"/>
            </a:pPr>
            <a:r>
              <a:rPr lang="en" sz="1400"/>
              <a:t>Ask what Sudoku is, how you solve it (think of/talk thru steps)</a:t>
            </a:r>
            <a:endParaRPr sz="1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t/>
            </a:r>
            <a:endParaRPr sz="1400"/>
          </a:p>
        </p:txBody>
      </p:sp>
      <p:sp>
        <p:nvSpPr>
          <p:cNvPr id="142" name="Google Shape;142;g6c74373555_2_88:notes"/>
          <p:cNvSpPr/>
          <p:nvPr>
            <p:ph idx="2" type="sldImg"/>
          </p:nvPr>
        </p:nvSpPr>
        <p:spPr>
          <a:xfrm>
            <a:off x="396390" y="686467"/>
            <a:ext cx="6061322" cy="342633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6c74373555_2_387:notes"/>
          <p:cNvSpPr/>
          <p:nvPr/>
        </p:nvSpPr>
        <p:spPr>
          <a:xfrm>
            <a:off x="3884825" y="8685854"/>
            <a:ext cx="2971743" cy="456706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b" bIns="45575" lIns="91175" spcFirstLastPara="1" rIns="91175" wrap="square" tIns="455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fld id="{00000000-1234-1234-1234-123412341234}" type="slidenum">
              <a:rPr b="0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6" name="Google Shape;376;g6c74373555_2_387:notes"/>
          <p:cNvSpPr/>
          <p:nvPr/>
        </p:nvSpPr>
        <p:spPr>
          <a:xfrm>
            <a:off x="1154404" y="686467"/>
            <a:ext cx="4547757" cy="3427395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925" lIns="88350" spcFirstLastPara="1" rIns="88350" wrap="square" tIns="45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7" name="Google Shape;377;g6c74373555_2_387:notes"/>
          <p:cNvSpPr txBox="1"/>
          <p:nvPr>
            <p:ph idx="1" type="body"/>
          </p:nvPr>
        </p:nvSpPr>
        <p:spPr>
          <a:xfrm>
            <a:off x="686222" y="4343634"/>
            <a:ext cx="5485537" cy="4113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t/>
            </a:r>
            <a:endParaRPr sz="1400"/>
          </a:p>
        </p:txBody>
      </p:sp>
      <p:sp>
        <p:nvSpPr>
          <p:cNvPr id="378" name="Google Shape;378;g6c74373555_2_387:notes"/>
          <p:cNvSpPr/>
          <p:nvPr>
            <p:ph idx="2" type="sldImg"/>
          </p:nvPr>
        </p:nvSpPr>
        <p:spPr>
          <a:xfrm>
            <a:off x="396390" y="686467"/>
            <a:ext cx="6061322" cy="342633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6c74373555_2_406:notes"/>
          <p:cNvSpPr/>
          <p:nvPr/>
        </p:nvSpPr>
        <p:spPr>
          <a:xfrm>
            <a:off x="3884825" y="8685854"/>
            <a:ext cx="2971743" cy="456706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b" bIns="45575" lIns="91175" spcFirstLastPara="1" rIns="91175" wrap="square" tIns="455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fld id="{00000000-1234-1234-1234-123412341234}" type="slidenum">
              <a:rPr b="0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6" name="Google Shape;396;g6c74373555_2_406:notes"/>
          <p:cNvSpPr/>
          <p:nvPr/>
        </p:nvSpPr>
        <p:spPr>
          <a:xfrm>
            <a:off x="1154404" y="686467"/>
            <a:ext cx="4547757" cy="3427395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925" lIns="88350" spcFirstLastPara="1" rIns="88350" wrap="square" tIns="45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7" name="Google Shape;397;g6c74373555_2_406:notes"/>
          <p:cNvSpPr txBox="1"/>
          <p:nvPr>
            <p:ph idx="1" type="body"/>
          </p:nvPr>
        </p:nvSpPr>
        <p:spPr>
          <a:xfrm>
            <a:off x="686222" y="4343634"/>
            <a:ext cx="5485537" cy="4113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t/>
            </a:r>
            <a:endParaRPr sz="1400"/>
          </a:p>
        </p:txBody>
      </p:sp>
      <p:sp>
        <p:nvSpPr>
          <p:cNvPr id="398" name="Google Shape;398;g6c74373555_2_406:notes"/>
          <p:cNvSpPr/>
          <p:nvPr>
            <p:ph idx="2" type="sldImg"/>
          </p:nvPr>
        </p:nvSpPr>
        <p:spPr>
          <a:xfrm>
            <a:off x="396390" y="686467"/>
            <a:ext cx="6061322" cy="342633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6c74373555_2_433:notes"/>
          <p:cNvSpPr/>
          <p:nvPr/>
        </p:nvSpPr>
        <p:spPr>
          <a:xfrm>
            <a:off x="3884825" y="8685854"/>
            <a:ext cx="2971743" cy="456706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b" bIns="45575" lIns="91175" spcFirstLastPara="1" rIns="91175" wrap="square" tIns="455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fld id="{00000000-1234-1234-1234-123412341234}" type="slidenum">
              <a:rPr b="0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4" name="Google Shape;424;g6c74373555_2_433:notes"/>
          <p:cNvSpPr/>
          <p:nvPr/>
        </p:nvSpPr>
        <p:spPr>
          <a:xfrm>
            <a:off x="1154404" y="686467"/>
            <a:ext cx="4547757" cy="3427395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925" lIns="88350" spcFirstLastPara="1" rIns="88350" wrap="square" tIns="45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5" name="Google Shape;425;g6c74373555_2_433:notes"/>
          <p:cNvSpPr txBox="1"/>
          <p:nvPr>
            <p:ph idx="1" type="body"/>
          </p:nvPr>
        </p:nvSpPr>
        <p:spPr>
          <a:xfrm>
            <a:off x="686222" y="4343634"/>
            <a:ext cx="5485537" cy="4113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t/>
            </a:r>
            <a:endParaRPr sz="1400"/>
          </a:p>
        </p:txBody>
      </p:sp>
      <p:sp>
        <p:nvSpPr>
          <p:cNvPr id="426" name="Google Shape;426;g6c74373555_2_433:notes"/>
          <p:cNvSpPr/>
          <p:nvPr>
            <p:ph idx="2" type="sldImg"/>
          </p:nvPr>
        </p:nvSpPr>
        <p:spPr>
          <a:xfrm>
            <a:off x="396390" y="686467"/>
            <a:ext cx="6061322" cy="342633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6c74373555_2_469:notes"/>
          <p:cNvSpPr/>
          <p:nvPr/>
        </p:nvSpPr>
        <p:spPr>
          <a:xfrm>
            <a:off x="3884825" y="8685854"/>
            <a:ext cx="2971743" cy="456706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b" bIns="45575" lIns="91175" spcFirstLastPara="1" rIns="91175" wrap="square" tIns="455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fld id="{00000000-1234-1234-1234-123412341234}" type="slidenum">
              <a:rPr b="0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1" name="Google Shape;461;g6c74373555_2_469:notes"/>
          <p:cNvSpPr/>
          <p:nvPr/>
        </p:nvSpPr>
        <p:spPr>
          <a:xfrm>
            <a:off x="1154404" y="686467"/>
            <a:ext cx="4547757" cy="3427395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925" lIns="88350" spcFirstLastPara="1" rIns="88350" wrap="square" tIns="45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2" name="Google Shape;462;g6c74373555_2_469:notes"/>
          <p:cNvSpPr txBox="1"/>
          <p:nvPr>
            <p:ph idx="1" type="body"/>
          </p:nvPr>
        </p:nvSpPr>
        <p:spPr>
          <a:xfrm>
            <a:off x="686222" y="4343634"/>
            <a:ext cx="5485537" cy="4113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t/>
            </a:r>
            <a:endParaRPr sz="1400"/>
          </a:p>
        </p:txBody>
      </p:sp>
      <p:sp>
        <p:nvSpPr>
          <p:cNvPr id="463" name="Google Shape;463;g6c74373555_2_469:notes"/>
          <p:cNvSpPr/>
          <p:nvPr>
            <p:ph idx="2" type="sldImg"/>
          </p:nvPr>
        </p:nvSpPr>
        <p:spPr>
          <a:xfrm>
            <a:off x="396390" y="686467"/>
            <a:ext cx="6061322" cy="342633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9" name="Shape 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Google Shape;500;g6c74373555_2_508:notes"/>
          <p:cNvSpPr/>
          <p:nvPr/>
        </p:nvSpPr>
        <p:spPr>
          <a:xfrm>
            <a:off x="3884825" y="8685854"/>
            <a:ext cx="2971743" cy="456706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b" bIns="45575" lIns="91175" spcFirstLastPara="1" rIns="91175" wrap="square" tIns="455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fld id="{00000000-1234-1234-1234-123412341234}" type="slidenum">
              <a:rPr b="0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g6c74373555_2_508:notes"/>
          <p:cNvSpPr/>
          <p:nvPr/>
        </p:nvSpPr>
        <p:spPr>
          <a:xfrm>
            <a:off x="1154404" y="686467"/>
            <a:ext cx="4547757" cy="3427395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925" lIns="88350" spcFirstLastPara="1" rIns="88350" wrap="square" tIns="45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2" name="Google Shape;502;g6c74373555_2_508:notes"/>
          <p:cNvSpPr txBox="1"/>
          <p:nvPr>
            <p:ph idx="1" type="body"/>
          </p:nvPr>
        </p:nvSpPr>
        <p:spPr>
          <a:xfrm>
            <a:off x="686222" y="4343634"/>
            <a:ext cx="5485537" cy="4113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t/>
            </a:r>
            <a:endParaRPr sz="1400"/>
          </a:p>
        </p:txBody>
      </p:sp>
      <p:sp>
        <p:nvSpPr>
          <p:cNvPr id="503" name="Google Shape;503;g6c74373555_2_508:notes"/>
          <p:cNvSpPr/>
          <p:nvPr>
            <p:ph idx="2" type="sldImg"/>
          </p:nvPr>
        </p:nvSpPr>
        <p:spPr>
          <a:xfrm>
            <a:off x="396390" y="686467"/>
            <a:ext cx="6061322" cy="342633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5" name="Shape 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Google Shape;536;g6c74373555_2_543:notes"/>
          <p:cNvSpPr/>
          <p:nvPr/>
        </p:nvSpPr>
        <p:spPr>
          <a:xfrm>
            <a:off x="3884825" y="8685854"/>
            <a:ext cx="2971743" cy="456706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b" bIns="45575" lIns="91175" spcFirstLastPara="1" rIns="91175" wrap="square" tIns="455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fld id="{00000000-1234-1234-1234-123412341234}" type="slidenum">
              <a:rPr b="0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7" name="Google Shape;537;g6c74373555_2_543:notes"/>
          <p:cNvSpPr/>
          <p:nvPr/>
        </p:nvSpPr>
        <p:spPr>
          <a:xfrm>
            <a:off x="1154404" y="686467"/>
            <a:ext cx="4547757" cy="3427395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925" lIns="88350" spcFirstLastPara="1" rIns="88350" wrap="square" tIns="45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8" name="Google Shape;538;g6c74373555_2_543:notes"/>
          <p:cNvSpPr txBox="1"/>
          <p:nvPr>
            <p:ph idx="1" type="body"/>
          </p:nvPr>
        </p:nvSpPr>
        <p:spPr>
          <a:xfrm>
            <a:off x="686222" y="4343634"/>
            <a:ext cx="5485537" cy="4113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t/>
            </a:r>
            <a:endParaRPr sz="1400"/>
          </a:p>
        </p:txBody>
      </p:sp>
      <p:sp>
        <p:nvSpPr>
          <p:cNvPr id="539" name="Google Shape;539;g6c74373555_2_543:notes"/>
          <p:cNvSpPr/>
          <p:nvPr>
            <p:ph idx="2" type="sldImg"/>
          </p:nvPr>
        </p:nvSpPr>
        <p:spPr>
          <a:xfrm>
            <a:off x="396390" y="686467"/>
            <a:ext cx="6061322" cy="342633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g6c74373555_2_587:notes"/>
          <p:cNvSpPr/>
          <p:nvPr/>
        </p:nvSpPr>
        <p:spPr>
          <a:xfrm>
            <a:off x="3884825" y="8685854"/>
            <a:ext cx="2971743" cy="456706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b" bIns="45575" lIns="91175" spcFirstLastPara="1" rIns="91175" wrap="square" tIns="455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fld id="{00000000-1234-1234-1234-123412341234}" type="slidenum">
              <a:rPr b="0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g6c74373555_2_587:notes"/>
          <p:cNvSpPr/>
          <p:nvPr/>
        </p:nvSpPr>
        <p:spPr>
          <a:xfrm>
            <a:off x="1154404" y="686467"/>
            <a:ext cx="4547757" cy="3427395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925" lIns="88350" spcFirstLastPara="1" rIns="88350" wrap="square" tIns="45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3" name="Google Shape;583;g6c74373555_2_587:notes"/>
          <p:cNvSpPr txBox="1"/>
          <p:nvPr>
            <p:ph idx="1" type="body"/>
          </p:nvPr>
        </p:nvSpPr>
        <p:spPr>
          <a:xfrm>
            <a:off x="686222" y="4343634"/>
            <a:ext cx="5485537" cy="4113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t/>
            </a:r>
            <a:endParaRPr sz="1400"/>
          </a:p>
        </p:txBody>
      </p:sp>
      <p:sp>
        <p:nvSpPr>
          <p:cNvPr id="584" name="Google Shape;584;g6c74373555_2_587:notes"/>
          <p:cNvSpPr/>
          <p:nvPr>
            <p:ph idx="2" type="sldImg"/>
          </p:nvPr>
        </p:nvSpPr>
        <p:spPr>
          <a:xfrm>
            <a:off x="396390" y="686467"/>
            <a:ext cx="6061322" cy="342633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3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g6c74373555_2_649:notes"/>
          <p:cNvSpPr/>
          <p:nvPr/>
        </p:nvSpPr>
        <p:spPr>
          <a:xfrm>
            <a:off x="3884825" y="8685854"/>
            <a:ext cx="2971743" cy="456706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b" bIns="45575" lIns="91175" spcFirstLastPara="1" rIns="91175" wrap="square" tIns="455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fld id="{00000000-1234-1234-1234-123412341234}" type="slidenum">
              <a:rPr b="0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5" name="Google Shape;645;g6c74373555_2_649:notes"/>
          <p:cNvSpPr/>
          <p:nvPr/>
        </p:nvSpPr>
        <p:spPr>
          <a:xfrm>
            <a:off x="1154404" y="686467"/>
            <a:ext cx="4547757" cy="3427395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925" lIns="88350" spcFirstLastPara="1" rIns="88350" wrap="square" tIns="45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6" name="Google Shape;646;g6c74373555_2_649:notes"/>
          <p:cNvSpPr txBox="1"/>
          <p:nvPr>
            <p:ph idx="1" type="body"/>
          </p:nvPr>
        </p:nvSpPr>
        <p:spPr>
          <a:xfrm>
            <a:off x="686222" y="4343634"/>
            <a:ext cx="5485537" cy="4113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t/>
            </a:r>
            <a:endParaRPr sz="1400"/>
          </a:p>
        </p:txBody>
      </p:sp>
      <p:sp>
        <p:nvSpPr>
          <p:cNvPr id="647" name="Google Shape;647;g6c74373555_2_649:notes"/>
          <p:cNvSpPr/>
          <p:nvPr>
            <p:ph idx="2" type="sldImg"/>
          </p:nvPr>
        </p:nvSpPr>
        <p:spPr>
          <a:xfrm>
            <a:off x="396390" y="686467"/>
            <a:ext cx="6061322" cy="342633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8" name="Shape 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Google Shape;719;g6c74373555_2_723:notes"/>
          <p:cNvSpPr/>
          <p:nvPr/>
        </p:nvSpPr>
        <p:spPr>
          <a:xfrm>
            <a:off x="3884825" y="8685854"/>
            <a:ext cx="2971743" cy="456706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b" bIns="45575" lIns="91175" spcFirstLastPara="1" rIns="91175" wrap="square" tIns="455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fld id="{00000000-1234-1234-1234-123412341234}" type="slidenum">
              <a:rPr b="0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0" name="Google Shape;720;g6c74373555_2_723:notes"/>
          <p:cNvSpPr/>
          <p:nvPr/>
        </p:nvSpPr>
        <p:spPr>
          <a:xfrm>
            <a:off x="1154404" y="686467"/>
            <a:ext cx="4547757" cy="3427395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925" lIns="88350" spcFirstLastPara="1" rIns="88350" wrap="square" tIns="45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1" name="Google Shape;721;g6c74373555_2_723:notes"/>
          <p:cNvSpPr txBox="1"/>
          <p:nvPr>
            <p:ph idx="1" type="body"/>
          </p:nvPr>
        </p:nvSpPr>
        <p:spPr>
          <a:xfrm>
            <a:off x="686222" y="4343634"/>
            <a:ext cx="5485537" cy="4113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arenR"/>
            </a:pPr>
            <a:r>
              <a:rPr lang="en" sz="1400"/>
              <a:t>Not as complicated as it looks coz it is recursive</a:t>
            </a:r>
            <a:endParaRPr sz="1400"/>
          </a:p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arenR"/>
            </a:pPr>
            <a:r>
              <a:rPr lang="en" sz="1400"/>
              <a:t>Trees to represent any deterministic/probabilistic games</a:t>
            </a:r>
            <a:endParaRPr sz="1400"/>
          </a:p>
        </p:txBody>
      </p:sp>
      <p:sp>
        <p:nvSpPr>
          <p:cNvPr id="722" name="Google Shape;722;g6c74373555_2_723:notes"/>
          <p:cNvSpPr/>
          <p:nvPr>
            <p:ph idx="2" type="sldImg"/>
          </p:nvPr>
        </p:nvSpPr>
        <p:spPr>
          <a:xfrm>
            <a:off x="396390" y="686467"/>
            <a:ext cx="6061322" cy="342633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6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g6c74373555_2_800:notes"/>
          <p:cNvSpPr txBox="1"/>
          <p:nvPr>
            <p:ph idx="1" type="body"/>
          </p:nvPr>
        </p:nvSpPr>
        <p:spPr>
          <a:xfrm>
            <a:off x="686222" y="4343634"/>
            <a:ext cx="5485537" cy="4112809"/>
          </a:xfrm>
          <a:prstGeom prst="rect">
            <a:avLst/>
          </a:prstGeom>
        </p:spPr>
        <p:txBody>
          <a:bodyPr anchorCtr="0" anchor="t" bIns="89750" lIns="89750" spcFirstLastPara="1" rIns="89750" wrap="square" tIns="897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8" name="Google Shape;798;g6c74373555_2_800:notes"/>
          <p:cNvSpPr/>
          <p:nvPr>
            <p:ph idx="2" type="sldImg"/>
          </p:nvPr>
        </p:nvSpPr>
        <p:spPr>
          <a:xfrm>
            <a:off x="396390" y="686467"/>
            <a:ext cx="6061322" cy="342633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6c74373555_2_96:notes"/>
          <p:cNvSpPr/>
          <p:nvPr/>
        </p:nvSpPr>
        <p:spPr>
          <a:xfrm>
            <a:off x="3884825" y="8685854"/>
            <a:ext cx="2971728" cy="45673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b" bIns="45575" lIns="91175" spcFirstLastPara="1" rIns="91175" wrap="square" tIns="455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fld id="{00000000-1234-1234-1234-123412341234}" type="slidenum">
              <a:rPr b="0" i="0" lang="en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" name="Google Shape;149;g6c74373555_2_96:notes"/>
          <p:cNvSpPr/>
          <p:nvPr/>
        </p:nvSpPr>
        <p:spPr>
          <a:xfrm>
            <a:off x="1154404" y="686467"/>
            <a:ext cx="4547772" cy="342738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925" lIns="88350" spcFirstLastPara="1" rIns="88350" wrap="square" tIns="45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g6c74373555_2_96:notes"/>
          <p:cNvSpPr txBox="1"/>
          <p:nvPr>
            <p:ph idx="1" type="body"/>
          </p:nvPr>
        </p:nvSpPr>
        <p:spPr>
          <a:xfrm>
            <a:off x="686222" y="4343634"/>
            <a:ext cx="5485500" cy="411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t/>
            </a:r>
            <a:endParaRPr sz="1400"/>
          </a:p>
        </p:txBody>
      </p:sp>
      <p:sp>
        <p:nvSpPr>
          <p:cNvPr id="151" name="Google Shape;151;g6c74373555_2_96:notes"/>
          <p:cNvSpPr/>
          <p:nvPr>
            <p:ph idx="2" type="sldImg"/>
          </p:nvPr>
        </p:nvSpPr>
        <p:spPr>
          <a:xfrm>
            <a:off x="396390" y="686467"/>
            <a:ext cx="6061200" cy="3426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2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g6c74373555_2_805:notes"/>
          <p:cNvSpPr txBox="1"/>
          <p:nvPr>
            <p:ph idx="1" type="body"/>
          </p:nvPr>
        </p:nvSpPr>
        <p:spPr>
          <a:xfrm>
            <a:off x="686222" y="4343634"/>
            <a:ext cx="5485537" cy="4112809"/>
          </a:xfrm>
          <a:prstGeom prst="rect">
            <a:avLst/>
          </a:prstGeom>
        </p:spPr>
        <p:txBody>
          <a:bodyPr anchorCtr="0" anchor="t" bIns="89750" lIns="89750" spcFirstLastPara="1" rIns="89750" wrap="square" tIns="89750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arenR"/>
            </a:pPr>
            <a:r>
              <a:rPr lang="en"/>
              <a:t>Winning actions of player 2= blue arrow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arenR"/>
            </a:pPr>
            <a:r>
              <a:rPr lang="en"/>
              <a:t>If other person starts, you can always win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arenR"/>
            </a:pPr>
            <a:r>
              <a:rPr lang="en"/>
              <a:t>Bolded arrows are shortest and surest ways to win</a:t>
            </a:r>
            <a:endParaRPr/>
          </a:p>
        </p:txBody>
      </p:sp>
      <p:sp>
        <p:nvSpPr>
          <p:cNvPr id="804" name="Google Shape;804;g6c74373555_2_805:notes"/>
          <p:cNvSpPr/>
          <p:nvPr>
            <p:ph idx="2" type="sldImg"/>
          </p:nvPr>
        </p:nvSpPr>
        <p:spPr>
          <a:xfrm>
            <a:off x="396390" y="686467"/>
            <a:ext cx="6061322" cy="342633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2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gf2c4b28d47_2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4" name="Google Shape;874;gf2c4b28d47_2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6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g6c74373555_2_874:notes"/>
          <p:cNvSpPr/>
          <p:nvPr/>
        </p:nvSpPr>
        <p:spPr>
          <a:xfrm>
            <a:off x="3884825" y="8685854"/>
            <a:ext cx="2971743" cy="456706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b" bIns="45575" lIns="91175" spcFirstLastPara="1" rIns="91175" wrap="square" tIns="455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fld id="{00000000-1234-1234-1234-123412341234}" type="slidenum">
              <a:rPr b="0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8" name="Google Shape;878;g6c74373555_2_874:notes"/>
          <p:cNvSpPr/>
          <p:nvPr/>
        </p:nvSpPr>
        <p:spPr>
          <a:xfrm>
            <a:off x="1154404" y="686467"/>
            <a:ext cx="4547757" cy="3427395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925" lIns="88350" spcFirstLastPara="1" rIns="88350" wrap="square" tIns="45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9" name="Google Shape;879;g6c74373555_2_874:notes"/>
          <p:cNvSpPr txBox="1"/>
          <p:nvPr>
            <p:ph idx="1" type="body"/>
          </p:nvPr>
        </p:nvSpPr>
        <p:spPr>
          <a:xfrm>
            <a:off x="686222" y="4343634"/>
            <a:ext cx="5485537" cy="4113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175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AutoNum type="arabicParenR"/>
            </a:pPr>
            <a:r>
              <a:rPr lang="en" sz="1400"/>
              <a:t>Breakouts with same people</a:t>
            </a:r>
            <a:endParaRPr sz="1400"/>
          </a:p>
        </p:txBody>
      </p:sp>
      <p:sp>
        <p:nvSpPr>
          <p:cNvPr id="880" name="Google Shape;880;g6c74373555_2_874:notes"/>
          <p:cNvSpPr/>
          <p:nvPr>
            <p:ph idx="2" type="sldImg"/>
          </p:nvPr>
        </p:nvSpPr>
        <p:spPr>
          <a:xfrm>
            <a:off x="396390" y="686467"/>
            <a:ext cx="6061322" cy="342633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5" name="Shape 8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6" name="Google Shape;886;g6c74373555_2_881:notes"/>
          <p:cNvSpPr/>
          <p:nvPr/>
        </p:nvSpPr>
        <p:spPr>
          <a:xfrm>
            <a:off x="3884825" y="8685854"/>
            <a:ext cx="2971743" cy="456706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b" bIns="45575" lIns="91175" spcFirstLastPara="1" rIns="91175" wrap="square" tIns="455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fld id="{00000000-1234-1234-1234-123412341234}" type="slidenum">
              <a:rPr b="0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7" name="Google Shape;887;g6c74373555_2_881:notes"/>
          <p:cNvSpPr/>
          <p:nvPr/>
        </p:nvSpPr>
        <p:spPr>
          <a:xfrm>
            <a:off x="1154404" y="686467"/>
            <a:ext cx="4547757" cy="3427395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925" lIns="88350" spcFirstLastPara="1" rIns="88350" wrap="square" tIns="45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8" name="Google Shape;888;g6c74373555_2_881:notes"/>
          <p:cNvSpPr txBox="1"/>
          <p:nvPr>
            <p:ph idx="1" type="body"/>
          </p:nvPr>
        </p:nvSpPr>
        <p:spPr>
          <a:xfrm>
            <a:off x="686222" y="4343634"/>
            <a:ext cx="5485537" cy="4113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rPr lang="en" sz="1400"/>
              <a:t>Use graph terms- tree, node, edge</a:t>
            </a:r>
            <a:endParaRPr sz="1400"/>
          </a:p>
        </p:txBody>
      </p:sp>
      <p:sp>
        <p:nvSpPr>
          <p:cNvPr id="889" name="Google Shape;889;g6c74373555_2_881:notes"/>
          <p:cNvSpPr/>
          <p:nvPr>
            <p:ph idx="2" type="sldImg"/>
          </p:nvPr>
        </p:nvSpPr>
        <p:spPr>
          <a:xfrm>
            <a:off x="396390" y="686467"/>
            <a:ext cx="6061322" cy="342633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4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g6c74373555_2_889:notes"/>
          <p:cNvSpPr/>
          <p:nvPr/>
        </p:nvSpPr>
        <p:spPr>
          <a:xfrm>
            <a:off x="3884825" y="8685854"/>
            <a:ext cx="2971743" cy="456706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b" bIns="45575" lIns="91175" spcFirstLastPara="1" rIns="91175" wrap="square" tIns="455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fld id="{00000000-1234-1234-1234-123412341234}" type="slidenum">
              <a:rPr b="0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6" name="Google Shape;896;g6c74373555_2_889:notes"/>
          <p:cNvSpPr/>
          <p:nvPr/>
        </p:nvSpPr>
        <p:spPr>
          <a:xfrm>
            <a:off x="1154404" y="686467"/>
            <a:ext cx="4547757" cy="3427395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925" lIns="88350" spcFirstLastPara="1" rIns="88350" wrap="square" tIns="45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7" name="Google Shape;897;g6c74373555_2_889:notes"/>
          <p:cNvSpPr txBox="1"/>
          <p:nvPr>
            <p:ph idx="1" type="body"/>
          </p:nvPr>
        </p:nvSpPr>
        <p:spPr>
          <a:xfrm>
            <a:off x="686222" y="4343634"/>
            <a:ext cx="5485537" cy="41131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t/>
            </a:r>
            <a:endParaRPr sz="1400"/>
          </a:p>
        </p:txBody>
      </p:sp>
      <p:sp>
        <p:nvSpPr>
          <p:cNvPr id="898" name="Google Shape;898;g6c74373555_2_889:notes"/>
          <p:cNvSpPr/>
          <p:nvPr>
            <p:ph idx="2" type="sldImg"/>
          </p:nvPr>
        </p:nvSpPr>
        <p:spPr>
          <a:xfrm>
            <a:off x="396390" y="686467"/>
            <a:ext cx="6061322" cy="342633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g6c74373555_2_897:notes"/>
          <p:cNvSpPr txBox="1"/>
          <p:nvPr>
            <p:ph idx="1" type="body"/>
          </p:nvPr>
        </p:nvSpPr>
        <p:spPr>
          <a:xfrm>
            <a:off x="686222" y="4343634"/>
            <a:ext cx="5485537" cy="4112809"/>
          </a:xfrm>
          <a:prstGeom prst="rect">
            <a:avLst/>
          </a:prstGeom>
        </p:spPr>
        <p:txBody>
          <a:bodyPr anchorCtr="0" anchor="t" bIns="89750" lIns="89750" spcFirstLastPara="1" rIns="89750" wrap="square" tIns="897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5" name="Google Shape;905;g6c74373555_2_897:notes"/>
          <p:cNvSpPr/>
          <p:nvPr>
            <p:ph idx="2" type="sldImg"/>
          </p:nvPr>
        </p:nvSpPr>
        <p:spPr>
          <a:xfrm>
            <a:off x="396390" y="686467"/>
            <a:ext cx="6061322" cy="342633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9" name="Shape 9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0" name="Google Shape;910;g6c74373555_2_902:notes"/>
          <p:cNvSpPr/>
          <p:nvPr>
            <p:ph idx="2" type="sldImg"/>
          </p:nvPr>
        </p:nvSpPr>
        <p:spPr>
          <a:xfrm>
            <a:off x="396731" y="686426"/>
            <a:ext cx="6061426" cy="342587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4F81BD"/>
          </a:solidFill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1" name="Google Shape;911;g6c74373555_2_902:notes"/>
          <p:cNvSpPr txBox="1"/>
          <p:nvPr>
            <p:ph idx="1" type="body"/>
          </p:nvPr>
        </p:nvSpPr>
        <p:spPr>
          <a:xfrm>
            <a:off x="686222" y="4343634"/>
            <a:ext cx="5485537" cy="40241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t/>
            </a:r>
            <a:endParaRPr sz="140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6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g6c74373555_2_908:notes"/>
          <p:cNvSpPr/>
          <p:nvPr>
            <p:ph idx="2" type="sldImg"/>
          </p:nvPr>
        </p:nvSpPr>
        <p:spPr>
          <a:xfrm>
            <a:off x="396731" y="686426"/>
            <a:ext cx="6061426" cy="342587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4F81BD"/>
          </a:solidFill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8" name="Google Shape;918;g6c74373555_2_908:notes"/>
          <p:cNvSpPr txBox="1"/>
          <p:nvPr>
            <p:ph idx="1" type="body"/>
          </p:nvPr>
        </p:nvSpPr>
        <p:spPr>
          <a:xfrm>
            <a:off x="686222" y="4343634"/>
            <a:ext cx="5485537" cy="40241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t/>
            </a:r>
            <a:endParaRPr sz="140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4" name="Shape 9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5" name="Google Shape;925;g6c74373555_2_915:notes"/>
          <p:cNvSpPr/>
          <p:nvPr>
            <p:ph idx="2" type="sldImg"/>
          </p:nvPr>
        </p:nvSpPr>
        <p:spPr>
          <a:xfrm>
            <a:off x="396731" y="686426"/>
            <a:ext cx="6061426" cy="342587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4F81BD"/>
          </a:solidFill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26" name="Google Shape;926;g6c74373555_2_915:notes"/>
          <p:cNvSpPr txBox="1"/>
          <p:nvPr>
            <p:ph idx="1" type="body"/>
          </p:nvPr>
        </p:nvSpPr>
        <p:spPr>
          <a:xfrm>
            <a:off x="686222" y="4343634"/>
            <a:ext cx="5485537" cy="4024159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rPr lang="en" sz="1400"/>
              <a:t>Intro recursion by nim games trees and repeating subtrees for more stones </a:t>
            </a:r>
            <a:r>
              <a:rPr lang="en" sz="1400"/>
              <a:t>than</a:t>
            </a:r>
            <a:r>
              <a:rPr lang="en" sz="1400"/>
              <a:t> 5</a:t>
            </a:r>
            <a:endParaRPr sz="1400"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rPr lang="en" sz="1400"/>
              <a:t>Solving tower of hanoi=2^n moves</a:t>
            </a:r>
            <a:endParaRPr sz="140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5" name="Shape 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6" name="Google Shape;936;g6c74373555_2_925:notes"/>
          <p:cNvSpPr txBox="1"/>
          <p:nvPr>
            <p:ph idx="1" type="body"/>
          </p:nvPr>
        </p:nvSpPr>
        <p:spPr>
          <a:xfrm>
            <a:off x="686222" y="4343634"/>
            <a:ext cx="5485537" cy="4112809"/>
          </a:xfrm>
          <a:prstGeom prst="rect">
            <a:avLst/>
          </a:prstGeom>
        </p:spPr>
        <p:txBody>
          <a:bodyPr anchorCtr="0" anchor="t" bIns="89750" lIns="89750" spcFirstLastPara="1" rIns="89750" wrap="square" tIns="89750">
            <a:noAutofit/>
          </a:bodyPr>
          <a:lstStyle/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Char char="-"/>
            </a:pPr>
            <a:r>
              <a:rPr lang="en"/>
              <a:t>Not all algorithms for solving games are based on decision trees, i.e chess, go, jeopardy</a:t>
            </a:r>
            <a:endParaRPr/>
          </a:p>
        </p:txBody>
      </p:sp>
      <p:sp>
        <p:nvSpPr>
          <p:cNvPr id="937" name="Google Shape;937;g6c74373555_2_925:notes"/>
          <p:cNvSpPr/>
          <p:nvPr>
            <p:ph idx="2" type="sldImg"/>
          </p:nvPr>
        </p:nvSpPr>
        <p:spPr>
          <a:xfrm>
            <a:off x="396390" y="686467"/>
            <a:ext cx="6061322" cy="342633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6c74373555_0_9:notes"/>
          <p:cNvSpPr/>
          <p:nvPr/>
        </p:nvSpPr>
        <p:spPr>
          <a:xfrm>
            <a:off x="3884825" y="8685854"/>
            <a:ext cx="2971728" cy="45673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b" bIns="45575" lIns="91175" spcFirstLastPara="1" rIns="91175" wrap="square" tIns="455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fld id="{00000000-1234-1234-1234-123412341234}" type="slidenum">
              <a:rPr b="0" i="0" lang="en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g6c74373555_0_9:notes"/>
          <p:cNvSpPr/>
          <p:nvPr/>
        </p:nvSpPr>
        <p:spPr>
          <a:xfrm>
            <a:off x="1154404" y="686467"/>
            <a:ext cx="4547772" cy="342738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925" lIns="88350" spcFirstLastPara="1" rIns="88350" wrap="square" tIns="45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g6c74373555_0_9:notes"/>
          <p:cNvSpPr txBox="1"/>
          <p:nvPr>
            <p:ph idx="1" type="body"/>
          </p:nvPr>
        </p:nvSpPr>
        <p:spPr>
          <a:xfrm>
            <a:off x="686222" y="4343634"/>
            <a:ext cx="5485500" cy="411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t/>
            </a:r>
            <a:endParaRPr sz="1400"/>
          </a:p>
        </p:txBody>
      </p:sp>
      <p:sp>
        <p:nvSpPr>
          <p:cNvPr id="160" name="Google Shape;160;g6c74373555_0_9:notes"/>
          <p:cNvSpPr/>
          <p:nvPr>
            <p:ph idx="2" type="sldImg"/>
          </p:nvPr>
        </p:nvSpPr>
        <p:spPr>
          <a:xfrm>
            <a:off x="396390" y="686467"/>
            <a:ext cx="6061200" cy="3426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7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g6c74373555_7_22:notes"/>
          <p:cNvSpPr txBox="1"/>
          <p:nvPr>
            <p:ph idx="1" type="body"/>
          </p:nvPr>
        </p:nvSpPr>
        <p:spPr>
          <a:xfrm>
            <a:off x="686222" y="4343634"/>
            <a:ext cx="5485537" cy="4112809"/>
          </a:xfrm>
          <a:prstGeom prst="rect">
            <a:avLst/>
          </a:prstGeom>
        </p:spPr>
        <p:txBody>
          <a:bodyPr anchorCtr="0" anchor="t" bIns="89750" lIns="89750" spcFirstLastPara="1" rIns="89750" wrap="square" tIns="897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9" name="Google Shape;949;g6c74373555_7_22:notes"/>
          <p:cNvSpPr/>
          <p:nvPr>
            <p:ph idx="2" type="sldImg"/>
          </p:nvPr>
        </p:nvSpPr>
        <p:spPr>
          <a:xfrm>
            <a:off x="396390" y="686467"/>
            <a:ext cx="6061322" cy="342633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3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4" name="Google Shape;954;g6c74373555_7_0:notes"/>
          <p:cNvSpPr txBox="1"/>
          <p:nvPr>
            <p:ph idx="1" type="body"/>
          </p:nvPr>
        </p:nvSpPr>
        <p:spPr>
          <a:xfrm>
            <a:off x="686222" y="4343634"/>
            <a:ext cx="5485537" cy="4112809"/>
          </a:xfrm>
          <a:prstGeom prst="rect">
            <a:avLst/>
          </a:prstGeom>
        </p:spPr>
        <p:txBody>
          <a:bodyPr anchorCtr="0" anchor="t" bIns="89750" lIns="89750" spcFirstLastPara="1" rIns="89750" wrap="square" tIns="897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Attendance link!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Office hrs for 15 mins!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Themed office hours(?)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55" name="Google Shape;955;g6c74373555_7_0:notes"/>
          <p:cNvSpPr/>
          <p:nvPr>
            <p:ph idx="2" type="sldImg"/>
          </p:nvPr>
        </p:nvSpPr>
        <p:spPr>
          <a:xfrm>
            <a:off x="396390" y="686467"/>
            <a:ext cx="6061322" cy="342633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6c74373555_0_20:notes"/>
          <p:cNvSpPr/>
          <p:nvPr/>
        </p:nvSpPr>
        <p:spPr>
          <a:xfrm>
            <a:off x="3884825" y="8685854"/>
            <a:ext cx="2971728" cy="45673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b" bIns="45575" lIns="91175" spcFirstLastPara="1" rIns="91175" wrap="square" tIns="455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fld id="{00000000-1234-1234-1234-123412341234}" type="slidenum">
              <a:rPr b="0" i="0" lang="en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g6c74373555_0_20:notes"/>
          <p:cNvSpPr/>
          <p:nvPr/>
        </p:nvSpPr>
        <p:spPr>
          <a:xfrm>
            <a:off x="1154404" y="686467"/>
            <a:ext cx="4547772" cy="342738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925" lIns="88350" spcFirstLastPara="1" rIns="88350" wrap="square" tIns="45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g6c74373555_0_20:notes"/>
          <p:cNvSpPr txBox="1"/>
          <p:nvPr>
            <p:ph idx="1" type="body"/>
          </p:nvPr>
        </p:nvSpPr>
        <p:spPr>
          <a:xfrm>
            <a:off x="686222" y="4343634"/>
            <a:ext cx="5485500" cy="411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t/>
            </a:r>
            <a:endParaRPr sz="1400"/>
          </a:p>
        </p:txBody>
      </p:sp>
      <p:sp>
        <p:nvSpPr>
          <p:cNvPr id="171" name="Google Shape;171;g6c74373555_0_20:notes"/>
          <p:cNvSpPr/>
          <p:nvPr>
            <p:ph idx="2" type="sldImg"/>
          </p:nvPr>
        </p:nvSpPr>
        <p:spPr>
          <a:xfrm>
            <a:off x="396390" y="686467"/>
            <a:ext cx="6061200" cy="3426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6c74373555_0_30:notes"/>
          <p:cNvSpPr/>
          <p:nvPr/>
        </p:nvSpPr>
        <p:spPr>
          <a:xfrm>
            <a:off x="3884825" y="8685854"/>
            <a:ext cx="2971728" cy="45673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b" bIns="45575" lIns="91175" spcFirstLastPara="1" rIns="91175" wrap="square" tIns="455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fld id="{00000000-1234-1234-1234-123412341234}" type="slidenum">
              <a:rPr b="0" i="0" lang="en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g6c74373555_0_30:notes"/>
          <p:cNvSpPr/>
          <p:nvPr/>
        </p:nvSpPr>
        <p:spPr>
          <a:xfrm>
            <a:off x="1154404" y="686467"/>
            <a:ext cx="4547772" cy="342738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925" lIns="88350" spcFirstLastPara="1" rIns="88350" wrap="square" tIns="45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g6c74373555_0_30:notes"/>
          <p:cNvSpPr txBox="1"/>
          <p:nvPr>
            <p:ph idx="1" type="body"/>
          </p:nvPr>
        </p:nvSpPr>
        <p:spPr>
          <a:xfrm>
            <a:off x="686222" y="4343634"/>
            <a:ext cx="5485500" cy="411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t/>
            </a:r>
            <a:endParaRPr sz="1400"/>
          </a:p>
        </p:txBody>
      </p:sp>
      <p:sp>
        <p:nvSpPr>
          <p:cNvPr id="182" name="Google Shape;182;g6c74373555_0_30:notes"/>
          <p:cNvSpPr/>
          <p:nvPr>
            <p:ph idx="2" type="sldImg"/>
          </p:nvPr>
        </p:nvSpPr>
        <p:spPr>
          <a:xfrm>
            <a:off x="396390" y="686467"/>
            <a:ext cx="6061200" cy="3426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6c74373555_0_43:notes"/>
          <p:cNvSpPr/>
          <p:nvPr/>
        </p:nvSpPr>
        <p:spPr>
          <a:xfrm>
            <a:off x="3884825" y="8685854"/>
            <a:ext cx="2971728" cy="45673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b" bIns="45575" lIns="91175" spcFirstLastPara="1" rIns="91175" wrap="square" tIns="455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fld id="{00000000-1234-1234-1234-123412341234}" type="slidenum">
              <a:rPr b="0" i="0" lang="en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g6c74373555_0_43:notes"/>
          <p:cNvSpPr/>
          <p:nvPr/>
        </p:nvSpPr>
        <p:spPr>
          <a:xfrm>
            <a:off x="1154404" y="686467"/>
            <a:ext cx="4547772" cy="342738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925" lIns="88350" spcFirstLastPara="1" rIns="88350" wrap="square" tIns="45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g6c74373555_0_43:notes"/>
          <p:cNvSpPr txBox="1"/>
          <p:nvPr>
            <p:ph idx="1" type="body"/>
          </p:nvPr>
        </p:nvSpPr>
        <p:spPr>
          <a:xfrm>
            <a:off x="686222" y="4343634"/>
            <a:ext cx="5485500" cy="411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t/>
            </a:r>
            <a:endParaRPr sz="1400"/>
          </a:p>
        </p:txBody>
      </p:sp>
      <p:sp>
        <p:nvSpPr>
          <p:cNvPr id="196" name="Google Shape;196;g6c74373555_0_43:notes"/>
          <p:cNvSpPr/>
          <p:nvPr>
            <p:ph idx="2" type="sldImg"/>
          </p:nvPr>
        </p:nvSpPr>
        <p:spPr>
          <a:xfrm>
            <a:off x="396390" y="686467"/>
            <a:ext cx="6061200" cy="3426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6c74373555_0_57:notes"/>
          <p:cNvSpPr/>
          <p:nvPr/>
        </p:nvSpPr>
        <p:spPr>
          <a:xfrm>
            <a:off x="3884825" y="8685854"/>
            <a:ext cx="2971728" cy="45673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b" bIns="45575" lIns="91175" spcFirstLastPara="1" rIns="91175" wrap="square" tIns="455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fld id="{00000000-1234-1234-1234-123412341234}" type="slidenum">
              <a:rPr b="0" i="0" lang="en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g6c74373555_0_57:notes"/>
          <p:cNvSpPr/>
          <p:nvPr/>
        </p:nvSpPr>
        <p:spPr>
          <a:xfrm>
            <a:off x="1154404" y="686467"/>
            <a:ext cx="4547772" cy="342738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925" lIns="88350" spcFirstLastPara="1" rIns="88350" wrap="square" tIns="45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g6c74373555_0_57:notes"/>
          <p:cNvSpPr txBox="1"/>
          <p:nvPr>
            <p:ph idx="1" type="body"/>
          </p:nvPr>
        </p:nvSpPr>
        <p:spPr>
          <a:xfrm>
            <a:off x="686222" y="4343634"/>
            <a:ext cx="5485500" cy="411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t/>
            </a:r>
            <a:endParaRPr sz="1400"/>
          </a:p>
        </p:txBody>
      </p:sp>
      <p:sp>
        <p:nvSpPr>
          <p:cNvPr id="211" name="Google Shape;211;g6c74373555_0_57:notes"/>
          <p:cNvSpPr/>
          <p:nvPr>
            <p:ph idx="2" type="sldImg"/>
          </p:nvPr>
        </p:nvSpPr>
        <p:spPr>
          <a:xfrm>
            <a:off x="396390" y="686467"/>
            <a:ext cx="6061200" cy="3426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g6c74373555_0_73:notes"/>
          <p:cNvSpPr/>
          <p:nvPr/>
        </p:nvSpPr>
        <p:spPr>
          <a:xfrm>
            <a:off x="3884825" y="8685854"/>
            <a:ext cx="2971728" cy="45673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b" bIns="45575" lIns="91175" spcFirstLastPara="1" rIns="91175" wrap="square" tIns="4557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fld id="{00000000-1234-1234-1234-123412341234}" type="slidenum">
              <a:rPr b="0" i="0" lang="en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g6c74373555_0_73:notes"/>
          <p:cNvSpPr/>
          <p:nvPr/>
        </p:nvSpPr>
        <p:spPr>
          <a:xfrm>
            <a:off x="1154404" y="686467"/>
            <a:ext cx="4547772" cy="342738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 cap="flat" cmpd="sng" w="9525">
            <a:solidFill>
              <a:srgbClr val="00000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925" lIns="88350" spcFirstLastPara="1" rIns="88350" wrap="square" tIns="459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g6c74373555_0_73:notes"/>
          <p:cNvSpPr txBox="1"/>
          <p:nvPr>
            <p:ph idx="1" type="body"/>
          </p:nvPr>
        </p:nvSpPr>
        <p:spPr>
          <a:xfrm>
            <a:off x="686222" y="4343634"/>
            <a:ext cx="5485500" cy="4113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r>
              <a:t/>
            </a:r>
            <a:endParaRPr sz="1400"/>
          </a:p>
        </p:txBody>
      </p:sp>
      <p:sp>
        <p:nvSpPr>
          <p:cNvPr id="228" name="Google Shape;228;g6c74373555_0_73:notes"/>
          <p:cNvSpPr/>
          <p:nvPr>
            <p:ph idx="2" type="sldImg"/>
          </p:nvPr>
        </p:nvSpPr>
        <p:spPr>
          <a:xfrm>
            <a:off x="396390" y="686467"/>
            <a:ext cx="6061200" cy="34263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5"/>
          <p:cNvSpPr txBox="1"/>
          <p:nvPr>
            <p:ph type="ctrTitle"/>
          </p:nvPr>
        </p:nvSpPr>
        <p:spPr>
          <a:xfrm>
            <a:off x="685800" y="1597817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5"/>
          <p:cNvSpPr txBox="1"/>
          <p:nvPr>
            <p:ph idx="1" type="subTitle"/>
          </p:nvPr>
        </p:nvSpPr>
        <p:spPr>
          <a:xfrm>
            <a:off x="1371600" y="2914650"/>
            <a:ext cx="6400800" cy="1314452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SzPts val="1800"/>
              <a:buChar char="–"/>
              <a:defRPr/>
            </a:lvl2pPr>
            <a:lvl3pPr lvl="2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lvl="3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lvl="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»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6"/>
          <p:cNvSpPr txBox="1"/>
          <p:nvPr>
            <p:ph type="title"/>
          </p:nvPr>
        </p:nvSpPr>
        <p:spPr>
          <a:xfrm>
            <a:off x="1371600" y="171450"/>
            <a:ext cx="7313764" cy="68499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6"/>
          <p:cNvSpPr txBox="1"/>
          <p:nvPr>
            <p:ph idx="1" type="body"/>
          </p:nvPr>
        </p:nvSpPr>
        <p:spPr>
          <a:xfrm>
            <a:off x="457200" y="1028432"/>
            <a:ext cx="8228164" cy="38852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1pPr>
            <a:lvl2pPr indent="-406400" lvl="1" marL="91440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SzPts val="2800"/>
              <a:buChar char="–"/>
              <a:defRPr/>
            </a:lvl2pPr>
            <a:lvl3pPr indent="-3810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•"/>
              <a:defRPr/>
            </a:lvl3pPr>
            <a:lvl4pPr indent="-355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–"/>
              <a:defRPr/>
            </a:lvl4pPr>
            <a:lvl5pPr indent="-355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»"/>
              <a:defRPr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7"/>
          <p:cNvSpPr txBox="1"/>
          <p:nvPr>
            <p:ph type="title"/>
          </p:nvPr>
        </p:nvSpPr>
        <p:spPr>
          <a:xfrm>
            <a:off x="722311" y="3305171"/>
            <a:ext cx="7772400" cy="1021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4000"/>
              <a:buFont typeface="Arial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7"/>
          <p:cNvSpPr txBox="1"/>
          <p:nvPr>
            <p:ph idx="1" type="body"/>
          </p:nvPr>
        </p:nvSpPr>
        <p:spPr>
          <a:xfrm>
            <a:off x="722311" y="2180035"/>
            <a:ext cx="7772400" cy="1125137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>
                <a:solidFill>
                  <a:srgbClr val="898989"/>
                </a:solidFill>
              </a:defRPr>
            </a:lvl1pPr>
            <a:lvl2pPr indent="-342900" lvl="1" marL="91440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»"/>
              <a:defRPr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8"/>
          <p:cNvSpPr txBox="1"/>
          <p:nvPr>
            <p:ph type="title"/>
          </p:nvPr>
        </p:nvSpPr>
        <p:spPr>
          <a:xfrm>
            <a:off x="1371600" y="171450"/>
            <a:ext cx="7313764" cy="68499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18"/>
          <p:cNvSpPr txBox="1"/>
          <p:nvPr>
            <p:ph idx="1" type="body"/>
          </p:nvPr>
        </p:nvSpPr>
        <p:spPr>
          <a:xfrm>
            <a:off x="457200" y="1028700"/>
            <a:ext cx="4037011" cy="38850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064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»"/>
              <a:defRPr sz="1800"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8"/>
          <p:cNvSpPr txBox="1"/>
          <p:nvPr>
            <p:ph idx="2" type="body"/>
          </p:nvPr>
        </p:nvSpPr>
        <p:spPr>
          <a:xfrm>
            <a:off x="4646615" y="1028700"/>
            <a:ext cx="4038603" cy="38850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064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»"/>
              <a:defRPr sz="1800"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9"/>
          <p:cNvSpPr txBox="1"/>
          <p:nvPr>
            <p:ph type="title"/>
          </p:nvPr>
        </p:nvSpPr>
        <p:spPr>
          <a:xfrm>
            <a:off x="457200" y="205980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9"/>
          <p:cNvSpPr txBox="1"/>
          <p:nvPr>
            <p:ph idx="1" type="body"/>
          </p:nvPr>
        </p:nvSpPr>
        <p:spPr>
          <a:xfrm>
            <a:off x="457200" y="1151335"/>
            <a:ext cx="4040184" cy="47981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342900" lvl="1" marL="91440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»"/>
              <a:defRPr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9"/>
          <p:cNvSpPr txBox="1"/>
          <p:nvPr>
            <p:ph idx="2" type="body"/>
          </p:nvPr>
        </p:nvSpPr>
        <p:spPr>
          <a:xfrm>
            <a:off x="457200" y="1631154"/>
            <a:ext cx="4040184" cy="29634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»"/>
              <a:defRPr sz="1600"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9"/>
          <p:cNvSpPr txBox="1"/>
          <p:nvPr>
            <p:ph idx="3" type="body"/>
          </p:nvPr>
        </p:nvSpPr>
        <p:spPr>
          <a:xfrm>
            <a:off x="4645023" y="1151335"/>
            <a:ext cx="4041776" cy="47981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342900" lvl="1" marL="91440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»"/>
              <a:defRPr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9"/>
          <p:cNvSpPr txBox="1"/>
          <p:nvPr>
            <p:ph idx="4" type="body"/>
          </p:nvPr>
        </p:nvSpPr>
        <p:spPr>
          <a:xfrm>
            <a:off x="4645023" y="1631154"/>
            <a:ext cx="4041776" cy="29634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»"/>
              <a:defRPr sz="1600"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20"/>
          <p:cNvSpPr txBox="1"/>
          <p:nvPr>
            <p:ph type="title"/>
          </p:nvPr>
        </p:nvSpPr>
        <p:spPr>
          <a:xfrm>
            <a:off x="1371600" y="171450"/>
            <a:ext cx="7313764" cy="68499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1"/>
          <p:cNvSpPr txBox="1"/>
          <p:nvPr>
            <p:ph type="title"/>
          </p:nvPr>
        </p:nvSpPr>
        <p:spPr>
          <a:xfrm>
            <a:off x="457200" y="204786"/>
            <a:ext cx="3008311" cy="87153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2000"/>
              <a:buFont typeface="Arial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1"/>
          <p:cNvSpPr txBox="1"/>
          <p:nvPr>
            <p:ph idx="1" type="body"/>
          </p:nvPr>
        </p:nvSpPr>
        <p:spPr>
          <a:xfrm>
            <a:off x="3575047" y="204786"/>
            <a:ext cx="5111752" cy="43898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318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SzPts val="2800"/>
              <a:buChar char="–"/>
              <a:defRPr/>
            </a:lvl2pPr>
            <a:lvl3pPr indent="-3810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•"/>
              <a:defRPr/>
            </a:lvl3pPr>
            <a:lvl4pPr indent="-355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–"/>
              <a:defRPr/>
            </a:lvl4pPr>
            <a:lvl5pPr indent="-355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»"/>
              <a:defRPr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1"/>
          <p:cNvSpPr txBox="1"/>
          <p:nvPr>
            <p:ph idx="2" type="body"/>
          </p:nvPr>
        </p:nvSpPr>
        <p:spPr>
          <a:xfrm>
            <a:off x="457200" y="1076321"/>
            <a:ext cx="3008311" cy="35182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1pPr>
            <a:lvl2pPr indent="-342900" lvl="1" marL="91440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»"/>
              <a:defRPr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22"/>
          <p:cNvSpPr txBox="1"/>
          <p:nvPr>
            <p:ph type="title"/>
          </p:nvPr>
        </p:nvSpPr>
        <p:spPr>
          <a:xfrm>
            <a:off x="1792288" y="3600450"/>
            <a:ext cx="5486400" cy="4250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2000"/>
              <a:buFont typeface="Arial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22"/>
          <p:cNvSpPr txBox="1"/>
          <p:nvPr>
            <p:ph idx="2" type="pic"/>
          </p:nvPr>
        </p:nvSpPr>
        <p:spPr>
          <a:xfrm>
            <a:off x="1792288" y="459582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82" name="Google Shape;82;p22"/>
          <p:cNvSpPr txBox="1"/>
          <p:nvPr>
            <p:ph idx="1" type="body"/>
          </p:nvPr>
        </p:nvSpPr>
        <p:spPr>
          <a:xfrm>
            <a:off x="1792288" y="4025501"/>
            <a:ext cx="5486400" cy="6036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1pPr>
            <a:lvl2pPr indent="-342900" lvl="1" marL="91440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»"/>
              <a:defRPr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3"/>
          <p:cNvSpPr txBox="1"/>
          <p:nvPr>
            <p:ph type="title"/>
          </p:nvPr>
        </p:nvSpPr>
        <p:spPr>
          <a:xfrm>
            <a:off x="1371600" y="171450"/>
            <a:ext cx="7313764" cy="68499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3"/>
          <p:cNvSpPr txBox="1"/>
          <p:nvPr>
            <p:ph idx="1" type="body"/>
          </p:nvPr>
        </p:nvSpPr>
        <p:spPr>
          <a:xfrm rot="5400000">
            <a:off x="2628634" y="-1143001"/>
            <a:ext cx="3885297" cy="82281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1pPr>
            <a:lvl2pPr indent="-406400" lvl="1" marL="91440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SzPts val="2800"/>
              <a:buChar char="–"/>
              <a:defRPr/>
            </a:lvl2pPr>
            <a:lvl3pPr indent="-3810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•"/>
              <a:defRPr/>
            </a:lvl3pPr>
            <a:lvl4pPr indent="-355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–"/>
              <a:defRPr/>
            </a:lvl4pPr>
            <a:lvl5pPr indent="-355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»"/>
              <a:defRPr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4"/>
          <p:cNvSpPr txBox="1"/>
          <p:nvPr>
            <p:ph type="title"/>
          </p:nvPr>
        </p:nvSpPr>
        <p:spPr>
          <a:xfrm rot="5400000">
            <a:off x="5286175" y="1514675"/>
            <a:ext cx="4742258" cy="2055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Arial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24"/>
          <p:cNvSpPr txBox="1"/>
          <p:nvPr>
            <p:ph idx="1" type="body"/>
          </p:nvPr>
        </p:nvSpPr>
        <p:spPr>
          <a:xfrm rot="5400000">
            <a:off x="1095969" y="-467319"/>
            <a:ext cx="4742258" cy="60197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1pPr>
            <a:lvl2pPr indent="-406400" lvl="1" marL="91440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SzPts val="2800"/>
              <a:buChar char="–"/>
              <a:defRPr/>
            </a:lvl2pPr>
            <a:lvl3pPr indent="-3810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•"/>
              <a:defRPr/>
            </a:lvl3pPr>
            <a:lvl4pPr indent="-355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–"/>
              <a:defRPr/>
            </a:lvl4pPr>
            <a:lvl5pPr indent="-355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»"/>
              <a:defRPr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7"/>
          <p:cNvSpPr txBox="1"/>
          <p:nvPr>
            <p:ph type="ctrTitle"/>
          </p:nvPr>
        </p:nvSpPr>
        <p:spPr>
          <a:xfrm>
            <a:off x="685800" y="1597817"/>
            <a:ext cx="7772400" cy="1102519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Overlock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7" name="Google Shape;97;p27"/>
          <p:cNvSpPr txBox="1"/>
          <p:nvPr>
            <p:ph idx="1" type="subTitle"/>
          </p:nvPr>
        </p:nvSpPr>
        <p:spPr>
          <a:xfrm>
            <a:off x="1371600" y="2914650"/>
            <a:ext cx="6400800" cy="1314452"/>
          </a:xfrm>
          <a:prstGeom prst="rect">
            <a:avLst/>
          </a:prstGeom>
          <a:noFill/>
          <a:ln>
            <a:noFill/>
          </a:ln>
        </p:spPr>
        <p:txBody>
          <a:bodyPr anchorCtr="1" anchor="t" bIns="0" lIns="0" spcFirstLastPara="1" rIns="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>
                <a:solidFill>
                  <a:srgbClr val="898989"/>
                </a:solidFill>
              </a:defRPr>
            </a:lvl1pPr>
            <a:lvl2pPr lvl="1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SzPts val="1800"/>
              <a:buChar char="–"/>
              <a:defRPr/>
            </a:lvl2pPr>
            <a:lvl3pPr lvl="2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lvl="3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lvl="4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»"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8"/>
          <p:cNvSpPr txBox="1"/>
          <p:nvPr>
            <p:ph type="title"/>
          </p:nvPr>
        </p:nvSpPr>
        <p:spPr>
          <a:xfrm>
            <a:off x="1371600" y="171450"/>
            <a:ext cx="7313764" cy="68499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Permanent Marker"/>
              <a:buNone/>
              <a:defRPr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8"/>
          <p:cNvSpPr txBox="1"/>
          <p:nvPr>
            <p:ph idx="1" type="body"/>
          </p:nvPr>
        </p:nvSpPr>
        <p:spPr>
          <a:xfrm>
            <a:off x="457200" y="1028432"/>
            <a:ext cx="8228164" cy="38852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SzPts val="2800"/>
              <a:buChar char="–"/>
              <a:defRPr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•"/>
              <a:defRPr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–"/>
              <a:defRPr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»"/>
              <a:defRPr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9"/>
          <p:cNvSpPr txBox="1"/>
          <p:nvPr>
            <p:ph type="title"/>
          </p:nvPr>
        </p:nvSpPr>
        <p:spPr>
          <a:xfrm>
            <a:off x="722311" y="3305171"/>
            <a:ext cx="7772400" cy="102155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4000"/>
              <a:buFont typeface="Overlock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9"/>
          <p:cNvSpPr txBox="1"/>
          <p:nvPr>
            <p:ph idx="1" type="body"/>
          </p:nvPr>
        </p:nvSpPr>
        <p:spPr>
          <a:xfrm>
            <a:off x="722311" y="2180035"/>
            <a:ext cx="7772400" cy="1125137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None/>
              <a:defRPr>
                <a:solidFill>
                  <a:srgbClr val="898989"/>
                </a:solidFill>
              </a:defRPr>
            </a:lvl1pPr>
            <a:lvl2pPr indent="-342900" lvl="1" marL="91440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»"/>
              <a:defRPr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0"/>
          <p:cNvSpPr txBox="1"/>
          <p:nvPr>
            <p:ph type="title"/>
          </p:nvPr>
        </p:nvSpPr>
        <p:spPr>
          <a:xfrm>
            <a:off x="1371600" y="171450"/>
            <a:ext cx="7313764" cy="68499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Overlock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30"/>
          <p:cNvSpPr txBox="1"/>
          <p:nvPr>
            <p:ph idx="1" type="body"/>
          </p:nvPr>
        </p:nvSpPr>
        <p:spPr>
          <a:xfrm>
            <a:off x="457200" y="1028700"/>
            <a:ext cx="4037011" cy="38850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064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»"/>
              <a:defRPr sz="1800"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30"/>
          <p:cNvSpPr txBox="1"/>
          <p:nvPr>
            <p:ph idx="2" type="body"/>
          </p:nvPr>
        </p:nvSpPr>
        <p:spPr>
          <a:xfrm>
            <a:off x="4646615" y="1028700"/>
            <a:ext cx="4038603" cy="38850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064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800"/>
              <a:buChar char="•"/>
              <a:defRPr sz="2800"/>
            </a:lvl1pPr>
            <a:lvl2pPr indent="-381000" lvl="1" marL="91440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SzPts val="2400"/>
              <a:buChar char="–"/>
              <a:defRPr sz="2400"/>
            </a:lvl2pPr>
            <a:lvl3pPr indent="-3556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000"/>
              <a:buChar char="•"/>
              <a:defRPr sz="2000"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 sz="1800"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»"/>
              <a:defRPr sz="1800"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1"/>
          <p:cNvSpPr txBox="1"/>
          <p:nvPr>
            <p:ph type="title"/>
          </p:nvPr>
        </p:nvSpPr>
        <p:spPr>
          <a:xfrm>
            <a:off x="457200" y="205980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Overlock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31"/>
          <p:cNvSpPr txBox="1"/>
          <p:nvPr>
            <p:ph idx="1" type="body"/>
          </p:nvPr>
        </p:nvSpPr>
        <p:spPr>
          <a:xfrm>
            <a:off x="457200" y="1151335"/>
            <a:ext cx="4040184" cy="47981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342900" lvl="1" marL="91440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»"/>
              <a:defRPr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31"/>
          <p:cNvSpPr txBox="1"/>
          <p:nvPr>
            <p:ph idx="2" type="body"/>
          </p:nvPr>
        </p:nvSpPr>
        <p:spPr>
          <a:xfrm>
            <a:off x="457200" y="1631154"/>
            <a:ext cx="4040184" cy="29634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»"/>
              <a:defRPr sz="1600"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2" name="Google Shape;112;p31"/>
          <p:cNvSpPr txBox="1"/>
          <p:nvPr>
            <p:ph idx="3" type="body"/>
          </p:nvPr>
        </p:nvSpPr>
        <p:spPr>
          <a:xfrm>
            <a:off x="4645023" y="1151335"/>
            <a:ext cx="4041776" cy="47981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342900" lvl="1" marL="91440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»"/>
              <a:defRPr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31"/>
          <p:cNvSpPr txBox="1"/>
          <p:nvPr>
            <p:ph idx="4" type="body"/>
          </p:nvPr>
        </p:nvSpPr>
        <p:spPr>
          <a:xfrm>
            <a:off x="4645023" y="1631154"/>
            <a:ext cx="4041776" cy="29634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Char char="•"/>
              <a:defRPr sz="2400"/>
            </a:lvl1pPr>
            <a:lvl2pPr indent="-355600" lvl="1" marL="91440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SzPts val="2000"/>
              <a:buChar char="–"/>
              <a:defRPr sz="2000"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 sz="1800"/>
            </a:lvl3pPr>
            <a:lvl4pPr indent="-3302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–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600"/>
              <a:buChar char="»"/>
              <a:defRPr sz="1600"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32"/>
          <p:cNvSpPr txBox="1"/>
          <p:nvPr>
            <p:ph type="title"/>
          </p:nvPr>
        </p:nvSpPr>
        <p:spPr>
          <a:xfrm>
            <a:off x="1371600" y="171450"/>
            <a:ext cx="7313764" cy="68499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Permanent Marker"/>
              <a:buNone/>
              <a:defRPr>
                <a:latin typeface="Permanent Marker"/>
                <a:ea typeface="Permanent Marker"/>
                <a:cs typeface="Permanent Marker"/>
                <a:sym typeface="Permanent Mark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3"/>
          <p:cNvSpPr txBox="1"/>
          <p:nvPr>
            <p:ph type="title"/>
          </p:nvPr>
        </p:nvSpPr>
        <p:spPr>
          <a:xfrm>
            <a:off x="457200" y="204786"/>
            <a:ext cx="3008311" cy="87153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2000"/>
              <a:buFont typeface="Overlock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8" name="Google Shape;118;p33"/>
          <p:cNvSpPr txBox="1"/>
          <p:nvPr>
            <p:ph idx="1" type="body"/>
          </p:nvPr>
        </p:nvSpPr>
        <p:spPr>
          <a:xfrm>
            <a:off x="3575047" y="204786"/>
            <a:ext cx="5111752" cy="438983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4318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3200"/>
              <a:buChar char="•"/>
              <a:defRPr sz="3200"/>
            </a:lvl1pPr>
            <a:lvl2pPr indent="-406400" lvl="1" marL="91440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SzPts val="2800"/>
              <a:buChar char="–"/>
              <a:defRPr/>
            </a:lvl2pPr>
            <a:lvl3pPr indent="-3810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•"/>
              <a:defRPr/>
            </a:lvl3pPr>
            <a:lvl4pPr indent="-355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–"/>
              <a:defRPr/>
            </a:lvl4pPr>
            <a:lvl5pPr indent="-355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»"/>
              <a:defRPr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33"/>
          <p:cNvSpPr txBox="1"/>
          <p:nvPr>
            <p:ph idx="2" type="body"/>
          </p:nvPr>
        </p:nvSpPr>
        <p:spPr>
          <a:xfrm>
            <a:off x="457200" y="1076321"/>
            <a:ext cx="3008311" cy="351829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1pPr>
            <a:lvl2pPr indent="-342900" lvl="1" marL="91440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»"/>
              <a:defRPr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4"/>
          <p:cNvSpPr txBox="1"/>
          <p:nvPr>
            <p:ph type="title"/>
          </p:nvPr>
        </p:nvSpPr>
        <p:spPr>
          <a:xfrm>
            <a:off x="1792288" y="3600450"/>
            <a:ext cx="5486400" cy="425051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2000"/>
              <a:buFont typeface="Overlock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2" name="Google Shape;122;p34"/>
          <p:cNvSpPr txBox="1"/>
          <p:nvPr>
            <p:ph idx="2" type="pic"/>
          </p:nvPr>
        </p:nvSpPr>
        <p:spPr>
          <a:xfrm>
            <a:off x="1792288" y="459582"/>
            <a:ext cx="5486400" cy="308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b="0" i="0" sz="3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3" name="Google Shape;123;p34"/>
          <p:cNvSpPr txBox="1"/>
          <p:nvPr>
            <p:ph idx="1" type="body"/>
          </p:nvPr>
        </p:nvSpPr>
        <p:spPr>
          <a:xfrm>
            <a:off x="1792288" y="4025501"/>
            <a:ext cx="5486400" cy="60364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  <a:defRPr sz="1400"/>
            </a:lvl1pPr>
            <a:lvl2pPr indent="-342900" lvl="1" marL="91440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Char char="»"/>
              <a:defRPr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5"/>
          <p:cNvSpPr txBox="1"/>
          <p:nvPr>
            <p:ph type="title"/>
          </p:nvPr>
        </p:nvSpPr>
        <p:spPr>
          <a:xfrm>
            <a:off x="1371600" y="171450"/>
            <a:ext cx="7313764" cy="68499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Overlock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35"/>
          <p:cNvSpPr txBox="1"/>
          <p:nvPr>
            <p:ph idx="1" type="body"/>
          </p:nvPr>
        </p:nvSpPr>
        <p:spPr>
          <a:xfrm rot="5400000">
            <a:off x="2628634" y="-1143001"/>
            <a:ext cx="3885297" cy="8228164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1pPr>
            <a:lvl2pPr indent="-406400" lvl="1" marL="91440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SzPts val="2800"/>
              <a:buChar char="–"/>
              <a:defRPr/>
            </a:lvl2pPr>
            <a:lvl3pPr indent="-3810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•"/>
              <a:defRPr/>
            </a:lvl3pPr>
            <a:lvl4pPr indent="-355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–"/>
              <a:defRPr/>
            </a:lvl4pPr>
            <a:lvl5pPr indent="-355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»"/>
              <a:defRPr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6"/>
          <p:cNvSpPr txBox="1"/>
          <p:nvPr>
            <p:ph type="title"/>
          </p:nvPr>
        </p:nvSpPr>
        <p:spPr>
          <a:xfrm rot="5400000">
            <a:off x="5286175" y="1514675"/>
            <a:ext cx="4742258" cy="2055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Overlock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9" name="Google Shape;129;p36"/>
          <p:cNvSpPr txBox="1"/>
          <p:nvPr>
            <p:ph idx="1" type="body"/>
          </p:nvPr>
        </p:nvSpPr>
        <p:spPr>
          <a:xfrm rot="5400000">
            <a:off x="1095969" y="-467319"/>
            <a:ext cx="4742258" cy="6019796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•"/>
              <a:defRPr/>
            </a:lvl1pPr>
            <a:lvl2pPr indent="-406400" lvl="1" marL="91440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SzPts val="2800"/>
              <a:buChar char="–"/>
              <a:defRPr/>
            </a:lvl2pPr>
            <a:lvl3pPr indent="-381000" lvl="2" marL="137160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2400"/>
              <a:buChar char="•"/>
              <a:defRPr/>
            </a:lvl3pPr>
            <a:lvl4pPr indent="-355600" lvl="3" marL="18288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–"/>
              <a:defRPr/>
            </a:lvl4pPr>
            <a:lvl5pPr indent="-355600" lvl="4" marL="22860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000"/>
              <a:buChar char="»"/>
              <a:defRPr/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1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33.xml"/><Relationship Id="rId1" Type="http://schemas.openxmlformats.org/officeDocument/2006/relationships/image" Target="../media/image2.jpg"/><Relationship Id="rId2" Type="http://schemas.openxmlformats.org/officeDocument/2006/relationships/slideLayout" Target="../slideLayouts/slideLayout23.xml"/><Relationship Id="rId3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6.xml"/><Relationship Id="rId6" Type="http://schemas.openxmlformats.org/officeDocument/2006/relationships/slideLayout" Target="../slideLayouts/slideLayout27.xml"/><Relationship Id="rId7" Type="http://schemas.openxmlformats.org/officeDocument/2006/relationships/slideLayout" Target="../slideLayouts/slideLayout28.xml"/><Relationship Id="rId8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1371600" y="171450"/>
            <a:ext cx="7313764" cy="68499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Arial"/>
              <a:buNone/>
              <a:defRPr b="0" i="0" sz="3600" u="none" cap="none" strike="noStrike">
                <a:solidFill>
                  <a:srgbClr val="00006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457200" y="1028432"/>
            <a:ext cx="8228164" cy="38852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5"/>
          <p:cNvSpPr txBox="1"/>
          <p:nvPr>
            <p:ph type="title"/>
          </p:nvPr>
        </p:nvSpPr>
        <p:spPr>
          <a:xfrm>
            <a:off x="1371600" y="171450"/>
            <a:ext cx="7313764" cy="684991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Overlock"/>
              <a:buNone/>
              <a:defRPr b="0" i="0" sz="3600" u="none" cap="none" strike="noStrike">
                <a:solidFill>
                  <a:srgbClr val="000066"/>
                </a:solidFill>
                <a:latin typeface="Overlock"/>
                <a:ea typeface="Overlock"/>
                <a:cs typeface="Overlock"/>
                <a:sym typeface="Overlo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91" name="Google Shape;91;p25"/>
          <p:cNvSpPr txBox="1"/>
          <p:nvPr>
            <p:ph idx="1" type="body"/>
          </p:nvPr>
        </p:nvSpPr>
        <p:spPr>
          <a:xfrm>
            <a:off x="457200" y="1028432"/>
            <a:ext cx="8228164" cy="388529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406400" lvl="1" marL="914400" marR="0" rtl="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810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55600" lvl="3" marL="18288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55600" lvl="4" marL="22860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indent="-228600" lvl="6" marL="32004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indent="-228600" lvl="7" marL="36576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indent="-228600" lvl="8" marL="411480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pic>
        <p:nvPicPr>
          <p:cNvPr id="92" name="Google Shape;92;p25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304915" y="228686"/>
            <a:ext cx="714418" cy="578609"/>
          </a:xfrm>
          <a:prstGeom prst="rect">
            <a:avLst/>
          </a:prstGeom>
          <a:noFill/>
          <a:ln>
            <a:noFill/>
          </a:ln>
        </p:spPr>
      </p:pic>
      <p:sp>
        <p:nvSpPr>
          <p:cNvPr id="93" name="Google Shape;93;p25"/>
          <p:cNvSpPr/>
          <p:nvPr/>
        </p:nvSpPr>
        <p:spPr>
          <a:xfrm>
            <a:off x="304915" y="857250"/>
            <a:ext cx="8458200" cy="1076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120000"/>
                </a:lnTo>
              </a:path>
            </a:pathLst>
          </a:custGeom>
          <a:noFill/>
          <a:ln cap="flat" cmpd="sng" w="38150">
            <a:solidFill>
              <a:srgbClr val="000080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t" bIns="46775" lIns="90000" spcFirstLastPara="1" rIns="90000" wrap="square" tIns="467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s://docs.google.com/presentation/d/10vugGSU_mfk38UN25cYANIzsFUJqINf2yV3UZnaRIIw/edit#slide=id.gb8fb5381bd_0_77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2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4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7.jp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4.xml"/><Relationship Id="rId3" Type="http://schemas.openxmlformats.org/officeDocument/2006/relationships/hyperlink" Target="https://www.mathsisfun.com/games/towerofhanoi.html" TargetMode="External"/><Relationship Id="rId4" Type="http://schemas.openxmlformats.org/officeDocument/2006/relationships/image" Target="../media/image8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6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6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8.png"/><Relationship Id="rId4" Type="http://schemas.openxmlformats.org/officeDocument/2006/relationships/image" Target="../media/image11.png"/><Relationship Id="rId5" Type="http://schemas.openxmlformats.org/officeDocument/2006/relationships/image" Target="../media/image20.png"/><Relationship Id="rId6" Type="http://schemas.openxmlformats.org/officeDocument/2006/relationships/image" Target="../media/image18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14.jpg"/><Relationship Id="rId4" Type="http://schemas.openxmlformats.org/officeDocument/2006/relationships/image" Target="../media/image15.jpg"/><Relationship Id="rId5" Type="http://schemas.openxmlformats.org/officeDocument/2006/relationships/image" Target="../media/image9.jpg"/><Relationship Id="rId6" Type="http://schemas.openxmlformats.org/officeDocument/2006/relationships/image" Target="../media/image1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0.xml"/></Relationships>
</file>

<file path=ppt/slides/_rels/slide41.xml.rels><?xml version="1.0" encoding="UTF-8" standalone="yes"?><Relationships xmlns="http://schemas.openxmlformats.org/package/2006/relationships"><Relationship Id="rId10" Type="http://schemas.openxmlformats.org/officeDocument/2006/relationships/image" Target="../media/image22.png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13.jpg"/><Relationship Id="rId4" Type="http://schemas.openxmlformats.org/officeDocument/2006/relationships/image" Target="../media/image10.png"/><Relationship Id="rId9" Type="http://schemas.openxmlformats.org/officeDocument/2006/relationships/image" Target="../media/image23.png"/><Relationship Id="rId5" Type="http://schemas.openxmlformats.org/officeDocument/2006/relationships/image" Target="../media/image16.png"/><Relationship Id="rId6" Type="http://schemas.openxmlformats.org/officeDocument/2006/relationships/image" Target="../media/image19.jpg"/><Relationship Id="rId7" Type="http://schemas.openxmlformats.org/officeDocument/2006/relationships/image" Target="../media/image17.jpg"/><Relationship Id="rId8" Type="http://schemas.openxmlformats.org/officeDocument/2006/relationships/image" Target="../media/image2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23928" y="1329612"/>
            <a:ext cx="714418" cy="578609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37"/>
          <p:cNvSpPr txBox="1"/>
          <p:nvPr/>
        </p:nvSpPr>
        <p:spPr>
          <a:xfrm>
            <a:off x="2267744" y="2301720"/>
            <a:ext cx="6552728" cy="1177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800" u="none" cap="none" strike="noStrike">
                <a:solidFill>
                  <a:srgbClr val="36609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Logic Puzzles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>
                <a:solidFill>
                  <a:srgbClr val="366092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and Algorithms</a:t>
            </a:r>
            <a:endParaRPr sz="4800">
              <a:solidFill>
                <a:srgbClr val="366092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46"/>
          <p:cNvSpPr/>
          <p:nvPr/>
        </p:nvSpPr>
        <p:spPr>
          <a:xfrm>
            <a:off x="1371600" y="171450"/>
            <a:ext cx="7315218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Permanent Marker"/>
              <a:buNone/>
            </a:pPr>
            <a:r>
              <a:rPr b="0" i="0" lang="en" sz="3600" u="none" cap="none" strike="noStrike">
                <a:solidFill>
                  <a:srgbClr val="000066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Sudoku</a:t>
            </a:r>
            <a:endParaRPr/>
          </a:p>
        </p:txBody>
      </p:sp>
      <p:sp>
        <p:nvSpPr>
          <p:cNvPr id="248" name="Google Shape;248;p46"/>
          <p:cNvSpPr/>
          <p:nvPr/>
        </p:nvSpPr>
        <p:spPr>
          <a:xfrm>
            <a:off x="457200" y="4085601"/>
            <a:ext cx="8229600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entury Gothic"/>
              <a:buNone/>
            </a:pPr>
            <a:r>
              <a:rPr b="0" i="0" lang="en" sz="1800" u="sng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Rule</a:t>
            </a:r>
            <a:r>
              <a:rPr b="0" i="0" lang="en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can’t have the same number appear twice in any column, row, or box. </a:t>
            </a:r>
            <a:endParaRPr/>
          </a:p>
        </p:txBody>
      </p:sp>
      <p:pic>
        <p:nvPicPr>
          <p:cNvPr id="249" name="Google Shape;249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7978" y="1182292"/>
            <a:ext cx="2814639" cy="2778916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46"/>
          <p:cNvSpPr txBox="1"/>
          <p:nvPr/>
        </p:nvSpPr>
        <p:spPr>
          <a:xfrm>
            <a:off x="3647950" y="1235400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1" name="Google Shape;251;p46"/>
          <p:cNvSpPr txBox="1"/>
          <p:nvPr/>
        </p:nvSpPr>
        <p:spPr>
          <a:xfrm>
            <a:off x="4363675" y="1274500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2" name="Google Shape;252;p46"/>
          <p:cNvSpPr txBox="1"/>
          <p:nvPr/>
        </p:nvSpPr>
        <p:spPr>
          <a:xfrm>
            <a:off x="2913150" y="2632425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3" name="Google Shape;253;p46"/>
          <p:cNvSpPr txBox="1"/>
          <p:nvPr/>
        </p:nvSpPr>
        <p:spPr>
          <a:xfrm>
            <a:off x="5007625" y="2663475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4" name="Google Shape;254;p46"/>
          <p:cNvSpPr txBox="1"/>
          <p:nvPr/>
        </p:nvSpPr>
        <p:spPr>
          <a:xfrm>
            <a:off x="3034875" y="2571750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5" name="Google Shape;255;p46"/>
          <p:cNvSpPr txBox="1"/>
          <p:nvPr/>
        </p:nvSpPr>
        <p:spPr>
          <a:xfrm>
            <a:off x="5122100" y="2587275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6" name="Google Shape;256;p46"/>
          <p:cNvSpPr txBox="1"/>
          <p:nvPr/>
        </p:nvSpPr>
        <p:spPr>
          <a:xfrm>
            <a:off x="2996925" y="1919325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7" name="Google Shape;257;p46"/>
          <p:cNvSpPr txBox="1"/>
          <p:nvPr/>
        </p:nvSpPr>
        <p:spPr>
          <a:xfrm>
            <a:off x="3050375" y="3282800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8" name="Google Shape;258;p46"/>
          <p:cNvSpPr txBox="1"/>
          <p:nvPr/>
        </p:nvSpPr>
        <p:spPr>
          <a:xfrm>
            <a:off x="3688350" y="3247275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9" name="Google Shape;259;p46"/>
          <p:cNvSpPr txBox="1"/>
          <p:nvPr/>
        </p:nvSpPr>
        <p:spPr>
          <a:xfrm>
            <a:off x="3647950" y="1919325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47"/>
          <p:cNvSpPr/>
          <p:nvPr/>
        </p:nvSpPr>
        <p:spPr>
          <a:xfrm>
            <a:off x="1371600" y="171450"/>
            <a:ext cx="7315218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Permanent Marker"/>
              <a:buNone/>
            </a:pPr>
            <a:r>
              <a:rPr b="0" i="0" lang="en" sz="3600" u="none" cap="none" strike="noStrike">
                <a:solidFill>
                  <a:srgbClr val="000066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Sudoku</a:t>
            </a:r>
            <a:endParaRPr/>
          </a:p>
        </p:txBody>
      </p:sp>
      <p:sp>
        <p:nvSpPr>
          <p:cNvPr id="267" name="Google Shape;267;p47"/>
          <p:cNvSpPr/>
          <p:nvPr/>
        </p:nvSpPr>
        <p:spPr>
          <a:xfrm>
            <a:off x="457200" y="4085601"/>
            <a:ext cx="8229600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entury Gothic"/>
              <a:buNone/>
            </a:pPr>
            <a:r>
              <a:rPr b="0" i="0" lang="en" sz="1800" u="sng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Rule</a:t>
            </a:r>
            <a:r>
              <a:rPr b="0" i="0" lang="en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can’t have the same number appear twice in any column, row, or box. </a:t>
            </a:r>
            <a:endParaRPr/>
          </a:p>
        </p:txBody>
      </p:sp>
      <p:pic>
        <p:nvPicPr>
          <p:cNvPr id="268" name="Google Shape;268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7978" y="1182292"/>
            <a:ext cx="2814639" cy="2778916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47"/>
          <p:cNvSpPr txBox="1"/>
          <p:nvPr/>
        </p:nvSpPr>
        <p:spPr>
          <a:xfrm>
            <a:off x="3647950" y="1235400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0" name="Google Shape;270;p47"/>
          <p:cNvSpPr txBox="1"/>
          <p:nvPr/>
        </p:nvSpPr>
        <p:spPr>
          <a:xfrm>
            <a:off x="4363675" y="1274500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1" name="Google Shape;271;p47"/>
          <p:cNvSpPr txBox="1"/>
          <p:nvPr/>
        </p:nvSpPr>
        <p:spPr>
          <a:xfrm>
            <a:off x="2913150" y="2632425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2" name="Google Shape;272;p47"/>
          <p:cNvSpPr txBox="1"/>
          <p:nvPr/>
        </p:nvSpPr>
        <p:spPr>
          <a:xfrm>
            <a:off x="5007625" y="2663475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3" name="Google Shape;273;p47"/>
          <p:cNvSpPr txBox="1"/>
          <p:nvPr/>
        </p:nvSpPr>
        <p:spPr>
          <a:xfrm>
            <a:off x="3034875" y="2571750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4" name="Google Shape;274;p47"/>
          <p:cNvSpPr txBox="1"/>
          <p:nvPr/>
        </p:nvSpPr>
        <p:spPr>
          <a:xfrm>
            <a:off x="5122100" y="2587275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5" name="Google Shape;275;p47"/>
          <p:cNvSpPr txBox="1"/>
          <p:nvPr/>
        </p:nvSpPr>
        <p:spPr>
          <a:xfrm>
            <a:off x="2996925" y="1919325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6" name="Google Shape;276;p47"/>
          <p:cNvSpPr txBox="1"/>
          <p:nvPr/>
        </p:nvSpPr>
        <p:spPr>
          <a:xfrm>
            <a:off x="3050375" y="3282800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7" name="Google Shape;277;p47"/>
          <p:cNvSpPr txBox="1"/>
          <p:nvPr/>
        </p:nvSpPr>
        <p:spPr>
          <a:xfrm>
            <a:off x="3688350" y="3247275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8" name="Google Shape;278;p47"/>
          <p:cNvSpPr txBox="1"/>
          <p:nvPr/>
        </p:nvSpPr>
        <p:spPr>
          <a:xfrm>
            <a:off x="3647950" y="1919325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79" name="Google Shape;279;p47"/>
          <p:cNvSpPr txBox="1"/>
          <p:nvPr/>
        </p:nvSpPr>
        <p:spPr>
          <a:xfrm>
            <a:off x="4363675" y="3277625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0" name="Google Shape;280;p47"/>
          <p:cNvSpPr txBox="1"/>
          <p:nvPr/>
        </p:nvSpPr>
        <p:spPr>
          <a:xfrm>
            <a:off x="5115200" y="3260238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1" name="Google Shape;281;p47"/>
          <p:cNvSpPr txBox="1"/>
          <p:nvPr/>
        </p:nvSpPr>
        <p:spPr>
          <a:xfrm>
            <a:off x="5115200" y="1914300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2" name="Google Shape;282;p47"/>
          <p:cNvSpPr txBox="1"/>
          <p:nvPr/>
        </p:nvSpPr>
        <p:spPr>
          <a:xfrm>
            <a:off x="4375175" y="1914300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48"/>
          <p:cNvSpPr/>
          <p:nvPr/>
        </p:nvSpPr>
        <p:spPr>
          <a:xfrm>
            <a:off x="457200" y="1028700"/>
            <a:ext cx="8229600" cy="188595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1281" lvl="0" marL="34128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" sz="24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about a bigger puzzle?</a:t>
            </a:r>
            <a:endParaRPr/>
          </a:p>
        </p:txBody>
      </p:sp>
      <p:sp>
        <p:nvSpPr>
          <p:cNvPr id="290" name="Google Shape;290;p48"/>
          <p:cNvSpPr/>
          <p:nvPr/>
        </p:nvSpPr>
        <p:spPr>
          <a:xfrm>
            <a:off x="1371600" y="171450"/>
            <a:ext cx="7315200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Permanent Marker"/>
              <a:buNone/>
            </a:pPr>
            <a:r>
              <a:rPr b="0" i="0" lang="en" sz="3600" u="none" cap="none" strike="noStrike">
                <a:solidFill>
                  <a:srgbClr val="000066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Sudoku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49"/>
          <p:cNvSpPr/>
          <p:nvPr/>
        </p:nvSpPr>
        <p:spPr>
          <a:xfrm>
            <a:off x="457200" y="1028700"/>
            <a:ext cx="8229600" cy="188595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1281" lvl="0" marL="34128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" sz="24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Try to write an algorithm for solving this 3x3 puzzle</a:t>
            </a:r>
            <a:endParaRPr b="0" i="0" sz="24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296" name="Google Shape;296;p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625368" y="1507106"/>
            <a:ext cx="3256960" cy="3341828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49"/>
          <p:cNvSpPr/>
          <p:nvPr/>
        </p:nvSpPr>
        <p:spPr>
          <a:xfrm>
            <a:off x="1371600" y="171450"/>
            <a:ext cx="7315200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Permanent Marker"/>
              <a:buNone/>
            </a:pPr>
            <a:r>
              <a:rPr b="0" i="0" lang="en" sz="3600" u="none" cap="none" strike="noStrike">
                <a:solidFill>
                  <a:srgbClr val="000066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Sudoku</a:t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50"/>
          <p:cNvSpPr/>
          <p:nvPr/>
        </p:nvSpPr>
        <p:spPr>
          <a:xfrm>
            <a:off x="457200" y="1028700"/>
            <a:ext cx="8229600" cy="188595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2000" u="sng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Solution</a:t>
            </a:r>
            <a:r>
              <a:rPr b="0" i="0" lang="en" sz="2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</a:t>
            </a:r>
            <a:endParaRPr/>
          </a:p>
          <a:p>
            <a:pPr indent="-341281" lvl="0" marL="341281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" sz="2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 1: Go row by row, cell by cell – pencil in all numbers 1 to 9</a:t>
            </a:r>
            <a:endParaRPr/>
          </a:p>
          <a:p>
            <a:pPr indent="-341281" lvl="0" marL="341281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" sz="2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 2: Check row, column and box, eliminate all numbers </a:t>
            </a:r>
            <a:endParaRPr b="0" i="0" sz="20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b="0" i="0" lang="en" sz="2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	that are same</a:t>
            </a:r>
            <a:endParaRPr/>
          </a:p>
          <a:p>
            <a:pPr indent="-341281" lvl="0" marL="341281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" sz="2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Step 3: Once you finish filling in all cells, go back and repeat </a:t>
            </a:r>
            <a:endParaRPr b="0" i="0" sz="20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b="0" i="0" lang="en" sz="2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	Steps 1 and 2 until all boxes are filled in</a:t>
            </a:r>
            <a:endParaRPr/>
          </a:p>
        </p:txBody>
      </p:sp>
      <p:sp>
        <p:nvSpPr>
          <p:cNvPr id="305" name="Google Shape;305;p50"/>
          <p:cNvSpPr/>
          <p:nvPr/>
        </p:nvSpPr>
        <p:spPr>
          <a:xfrm>
            <a:off x="1371600" y="171450"/>
            <a:ext cx="7315200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Permanent Marker"/>
              <a:buNone/>
            </a:pPr>
            <a:r>
              <a:rPr b="0" i="0" lang="en" sz="3600" u="none" cap="none" strike="noStrike">
                <a:solidFill>
                  <a:srgbClr val="000066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Sudoku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51"/>
          <p:cNvSpPr/>
          <p:nvPr/>
        </p:nvSpPr>
        <p:spPr>
          <a:xfrm>
            <a:off x="457200" y="1028700"/>
            <a:ext cx="8229600" cy="188595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1281" lvl="0" marL="34128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" sz="24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Solution</a:t>
            </a:r>
            <a:endParaRPr/>
          </a:p>
        </p:txBody>
      </p:sp>
      <p:pic>
        <p:nvPicPr>
          <p:cNvPr id="313" name="Google Shape;313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415204" y="1434906"/>
            <a:ext cx="3267329" cy="3341828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51"/>
          <p:cNvSpPr/>
          <p:nvPr/>
        </p:nvSpPr>
        <p:spPr>
          <a:xfrm>
            <a:off x="1371600" y="171450"/>
            <a:ext cx="7315200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Permanent Marker"/>
              <a:buNone/>
            </a:pPr>
            <a:r>
              <a:rPr b="0" i="0" lang="en" sz="3600" u="none" cap="none" strike="noStrike">
                <a:solidFill>
                  <a:srgbClr val="000066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Sudoku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52"/>
          <p:cNvSpPr/>
          <p:nvPr/>
        </p:nvSpPr>
        <p:spPr>
          <a:xfrm>
            <a:off x="1371600" y="171450"/>
            <a:ext cx="7315200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Permanent Marker"/>
              <a:buNone/>
            </a:pPr>
            <a:r>
              <a:rPr b="0" i="0" lang="en" sz="3600" u="none" cap="none" strike="noStrike">
                <a:solidFill>
                  <a:srgbClr val="000066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Nim's Game</a:t>
            </a:r>
            <a:endParaRPr/>
          </a:p>
        </p:txBody>
      </p:sp>
      <p:sp>
        <p:nvSpPr>
          <p:cNvPr id="322" name="Google Shape;322;p52"/>
          <p:cNvSpPr/>
          <p:nvPr/>
        </p:nvSpPr>
        <p:spPr>
          <a:xfrm>
            <a:off x="457200" y="1028700"/>
            <a:ext cx="8229600" cy="3853278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</a:pPr>
            <a:r>
              <a:rPr b="0" i="0" lang="en" sz="24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Initially, there is a pile of stones (or Hershey’s kisses) in the middle of the table. Players sit in a circle around the pile. Each player must pick up 1, 2 or 3 stones as </a:t>
            </a:r>
            <a:r>
              <a:rPr lang="en" sz="2400">
                <a:latin typeface="Century Gothic"/>
                <a:ea typeface="Century Gothic"/>
                <a:cs typeface="Century Gothic"/>
                <a:sym typeface="Century Gothic"/>
              </a:rPr>
              <a:t>they</a:t>
            </a:r>
            <a:r>
              <a:rPr b="0" i="0" lang="en" sz="24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take </a:t>
            </a:r>
            <a:r>
              <a:rPr lang="en" sz="2400">
                <a:latin typeface="Century Gothic"/>
                <a:ea typeface="Century Gothic"/>
                <a:cs typeface="Century Gothic"/>
                <a:sym typeface="Century Gothic"/>
              </a:rPr>
              <a:t>thei</a:t>
            </a:r>
            <a:r>
              <a:rPr b="0" i="0" lang="en" sz="24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 turn. The loser is the person who picks up the last stone. </a:t>
            </a:r>
            <a:endParaRPr b="0" i="0" sz="24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</a:pPr>
            <a:r>
              <a:t/>
            </a:r>
            <a:endParaRPr sz="24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</a:pPr>
            <a:r>
              <a:rPr lang="en" sz="2400">
                <a:latin typeface="Century Gothic"/>
                <a:ea typeface="Century Gothic"/>
                <a:cs typeface="Century Gothic"/>
                <a:sym typeface="Century Gothic"/>
              </a:rPr>
              <a:t>Variants: Stones arranged in multiple rows, and you can take from only one row at a time.</a:t>
            </a:r>
            <a:endParaRPr sz="24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</a:pPr>
            <a:r>
              <a:t/>
            </a:r>
            <a:endParaRPr sz="24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</a:pPr>
            <a:r>
              <a:rPr b="0" i="0" lang="en" sz="24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(This was actually played as an immunity challenge in Survivor: Thailand.)                         [</a:t>
            </a:r>
            <a:r>
              <a:rPr b="0" i="0" lang="en" sz="2400" u="sng" cap="none" strike="noStrike">
                <a:solidFill>
                  <a:schemeClr val="hlink"/>
                </a:solidFill>
                <a:latin typeface="Century Gothic"/>
                <a:ea typeface="Century Gothic"/>
                <a:cs typeface="Century Gothic"/>
                <a:sym typeface="Century Gothic"/>
                <a:hlinkClick r:id="rId3"/>
              </a:rPr>
              <a:t>Slide deck</a:t>
            </a:r>
            <a:r>
              <a:rPr b="0" i="0" lang="en" sz="24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]</a:t>
            </a:r>
            <a:endParaRPr sz="240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53"/>
          <p:cNvSpPr/>
          <p:nvPr/>
        </p:nvSpPr>
        <p:spPr>
          <a:xfrm>
            <a:off x="1371600" y="171450"/>
            <a:ext cx="7315200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Permanent Marker"/>
              <a:buNone/>
            </a:pPr>
            <a:r>
              <a:rPr b="0" i="0" lang="en" sz="3600" u="none" cap="none" strike="noStrike">
                <a:solidFill>
                  <a:srgbClr val="000066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Nim's Game</a:t>
            </a:r>
            <a:endParaRPr/>
          </a:p>
        </p:txBody>
      </p:sp>
      <p:sp>
        <p:nvSpPr>
          <p:cNvPr id="330" name="Google Shape;330;p53"/>
          <p:cNvSpPr/>
          <p:nvPr/>
        </p:nvSpPr>
        <p:spPr>
          <a:xfrm>
            <a:off x="203161" y="954784"/>
            <a:ext cx="8229600" cy="188595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1281" lvl="0" marL="34128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" sz="2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Decision Tree for 5 Stones: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b="0" i="0" lang="en" sz="2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         (you are player 2!)</a:t>
            </a:r>
            <a:endParaRPr b="0" i="0" sz="20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331" name="Google Shape;331;p53"/>
          <p:cNvSpPr/>
          <p:nvPr/>
        </p:nvSpPr>
        <p:spPr>
          <a:xfrm>
            <a:off x="5462794" y="930860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332" name="Google Shape;332;p53"/>
          <p:cNvSpPr/>
          <p:nvPr/>
        </p:nvSpPr>
        <p:spPr>
          <a:xfrm>
            <a:off x="7651859" y="1422542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cxnSp>
        <p:nvCxnSpPr>
          <p:cNvPr id="333" name="Google Shape;333;p53"/>
          <p:cNvCxnSpPr>
            <a:stCxn id="331" idx="1"/>
            <a:endCxn id="332" idx="0"/>
          </p:cNvCxnSpPr>
          <p:nvPr/>
        </p:nvCxnSpPr>
        <p:spPr>
          <a:xfrm>
            <a:off x="6038856" y="1092877"/>
            <a:ext cx="1901100" cy="3297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334" name="Google Shape;334;p53"/>
          <p:cNvSpPr txBox="1"/>
          <p:nvPr/>
        </p:nvSpPr>
        <p:spPr>
          <a:xfrm rot="629972">
            <a:off x="6477989" y="957182"/>
            <a:ext cx="1279723" cy="2831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P1 takes 3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Google Shape;341;p54"/>
          <p:cNvSpPr/>
          <p:nvPr/>
        </p:nvSpPr>
        <p:spPr>
          <a:xfrm>
            <a:off x="1371600" y="171450"/>
            <a:ext cx="7315200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Permanent Marker"/>
              <a:buNone/>
            </a:pPr>
            <a:r>
              <a:rPr b="0" i="0" lang="en" sz="3600" u="none" cap="none" strike="noStrike">
                <a:solidFill>
                  <a:srgbClr val="000066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Nim's Game</a:t>
            </a:r>
            <a:endParaRPr/>
          </a:p>
        </p:txBody>
      </p:sp>
      <p:sp>
        <p:nvSpPr>
          <p:cNvPr id="342" name="Google Shape;342;p54"/>
          <p:cNvSpPr/>
          <p:nvPr/>
        </p:nvSpPr>
        <p:spPr>
          <a:xfrm>
            <a:off x="203161" y="954784"/>
            <a:ext cx="8229600" cy="188595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1281" lvl="0" marL="34128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" sz="2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Decision Tree for 5 Stones:</a:t>
            </a:r>
            <a:endParaRPr/>
          </a:p>
        </p:txBody>
      </p:sp>
      <p:sp>
        <p:nvSpPr>
          <p:cNvPr id="343" name="Google Shape;343;p54"/>
          <p:cNvSpPr/>
          <p:nvPr/>
        </p:nvSpPr>
        <p:spPr>
          <a:xfrm>
            <a:off x="5462794" y="930860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344" name="Google Shape;344;p54"/>
          <p:cNvSpPr/>
          <p:nvPr/>
        </p:nvSpPr>
        <p:spPr>
          <a:xfrm>
            <a:off x="7651859" y="1422542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cxnSp>
        <p:nvCxnSpPr>
          <p:cNvPr id="345" name="Google Shape;345;p54"/>
          <p:cNvCxnSpPr>
            <a:stCxn id="343" idx="1"/>
            <a:endCxn id="344" idx="0"/>
          </p:cNvCxnSpPr>
          <p:nvPr/>
        </p:nvCxnSpPr>
        <p:spPr>
          <a:xfrm>
            <a:off x="6038856" y="1092877"/>
            <a:ext cx="1901100" cy="3297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346" name="Google Shape;346;p54"/>
          <p:cNvSpPr/>
          <p:nvPr/>
        </p:nvSpPr>
        <p:spPr>
          <a:xfrm>
            <a:off x="7483958" y="2088105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347" name="Google Shape;347;p54"/>
          <p:cNvSpPr/>
          <p:nvPr/>
        </p:nvSpPr>
        <p:spPr>
          <a:xfrm>
            <a:off x="8169240" y="2088105"/>
            <a:ext cx="864098" cy="429639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LOSE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48" name="Google Shape;348;p54"/>
          <p:cNvCxnSpPr>
            <a:stCxn id="344" idx="6"/>
            <a:endCxn id="347" idx="0"/>
          </p:cNvCxnSpPr>
          <p:nvPr/>
        </p:nvCxnSpPr>
        <p:spPr>
          <a:xfrm>
            <a:off x="8143559" y="1699121"/>
            <a:ext cx="457800" cy="3891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349" name="Google Shape;349;p54"/>
          <p:cNvCxnSpPr>
            <a:endCxn id="346" idx="0"/>
          </p:cNvCxnSpPr>
          <p:nvPr/>
        </p:nvCxnSpPr>
        <p:spPr>
          <a:xfrm flipH="1">
            <a:off x="7771890" y="1746575"/>
            <a:ext cx="168000" cy="3417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350" name="Google Shape;350;p54"/>
          <p:cNvSpPr txBox="1"/>
          <p:nvPr/>
        </p:nvSpPr>
        <p:spPr>
          <a:xfrm rot="629972">
            <a:off x="6477989" y="957182"/>
            <a:ext cx="1279723" cy="2831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P1 takes 3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54"/>
          <p:cNvSpPr txBox="1"/>
          <p:nvPr/>
        </p:nvSpPr>
        <p:spPr>
          <a:xfrm rot="2837130">
            <a:off x="8146892" y="1655885"/>
            <a:ext cx="952170" cy="2876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take 2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54"/>
          <p:cNvSpPr txBox="1"/>
          <p:nvPr/>
        </p:nvSpPr>
        <p:spPr>
          <a:xfrm rot="-3834732">
            <a:off x="6908292" y="1808325"/>
            <a:ext cx="950317" cy="2996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take 1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55"/>
          <p:cNvSpPr/>
          <p:nvPr/>
        </p:nvSpPr>
        <p:spPr>
          <a:xfrm>
            <a:off x="1371600" y="171450"/>
            <a:ext cx="7315200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Permanent Marker"/>
              <a:buNone/>
            </a:pPr>
            <a:r>
              <a:rPr b="0" i="0" lang="en" sz="3600" u="none" cap="none" strike="noStrike">
                <a:solidFill>
                  <a:srgbClr val="000066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Nim's Game</a:t>
            </a:r>
            <a:endParaRPr/>
          </a:p>
        </p:txBody>
      </p:sp>
      <p:sp>
        <p:nvSpPr>
          <p:cNvPr id="360" name="Google Shape;360;p55"/>
          <p:cNvSpPr/>
          <p:nvPr/>
        </p:nvSpPr>
        <p:spPr>
          <a:xfrm>
            <a:off x="5462794" y="930860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361" name="Google Shape;361;p55"/>
          <p:cNvSpPr/>
          <p:nvPr/>
        </p:nvSpPr>
        <p:spPr>
          <a:xfrm>
            <a:off x="7651859" y="1422542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cxnSp>
        <p:nvCxnSpPr>
          <p:cNvPr id="362" name="Google Shape;362;p55"/>
          <p:cNvCxnSpPr>
            <a:stCxn id="360" idx="1"/>
            <a:endCxn id="361" idx="0"/>
          </p:cNvCxnSpPr>
          <p:nvPr/>
        </p:nvCxnSpPr>
        <p:spPr>
          <a:xfrm>
            <a:off x="6038856" y="1092877"/>
            <a:ext cx="1901100" cy="3297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363" name="Google Shape;363;p55"/>
          <p:cNvSpPr/>
          <p:nvPr/>
        </p:nvSpPr>
        <p:spPr>
          <a:xfrm>
            <a:off x="7483958" y="2088105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364" name="Google Shape;364;p55"/>
          <p:cNvSpPr/>
          <p:nvPr/>
        </p:nvSpPr>
        <p:spPr>
          <a:xfrm>
            <a:off x="8169240" y="2088105"/>
            <a:ext cx="864098" cy="429639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LOSE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65" name="Google Shape;365;p55"/>
          <p:cNvCxnSpPr>
            <a:stCxn id="361" idx="6"/>
            <a:endCxn id="364" idx="0"/>
          </p:cNvCxnSpPr>
          <p:nvPr/>
        </p:nvCxnSpPr>
        <p:spPr>
          <a:xfrm>
            <a:off x="8143559" y="1699121"/>
            <a:ext cx="457800" cy="3891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366" name="Google Shape;366;p55"/>
          <p:cNvCxnSpPr>
            <a:endCxn id="363" idx="0"/>
          </p:cNvCxnSpPr>
          <p:nvPr/>
        </p:nvCxnSpPr>
        <p:spPr>
          <a:xfrm flipH="1">
            <a:off x="7771890" y="1746575"/>
            <a:ext cx="168000" cy="3417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367" name="Google Shape;367;p55"/>
          <p:cNvSpPr/>
          <p:nvPr/>
        </p:nvSpPr>
        <p:spPr>
          <a:xfrm>
            <a:off x="7380312" y="2949792"/>
            <a:ext cx="855869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WIN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68" name="Google Shape;368;p55"/>
          <p:cNvCxnSpPr>
            <a:stCxn id="363" idx="2"/>
            <a:endCxn id="367" idx="0"/>
          </p:cNvCxnSpPr>
          <p:nvPr/>
        </p:nvCxnSpPr>
        <p:spPr>
          <a:xfrm>
            <a:off x="7771989" y="2412138"/>
            <a:ext cx="36300" cy="5379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369" name="Google Shape;369;p55"/>
          <p:cNvSpPr txBox="1"/>
          <p:nvPr/>
        </p:nvSpPr>
        <p:spPr>
          <a:xfrm rot="629972">
            <a:off x="6477989" y="957182"/>
            <a:ext cx="1279723" cy="2831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P1 takes 3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55"/>
          <p:cNvSpPr txBox="1"/>
          <p:nvPr/>
        </p:nvSpPr>
        <p:spPr>
          <a:xfrm rot="-3834756">
            <a:off x="6885695" y="1822401"/>
            <a:ext cx="981713" cy="2996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take 1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55"/>
          <p:cNvSpPr txBox="1"/>
          <p:nvPr/>
        </p:nvSpPr>
        <p:spPr>
          <a:xfrm rot="2837200">
            <a:off x="8141834" y="1667435"/>
            <a:ext cx="983591" cy="2876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take 2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55"/>
          <p:cNvSpPr txBox="1"/>
          <p:nvPr/>
        </p:nvSpPr>
        <p:spPr>
          <a:xfrm rot="-3835022">
            <a:off x="6774171" y="2603206"/>
            <a:ext cx="1036454" cy="2996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P1 takes 1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55"/>
          <p:cNvSpPr/>
          <p:nvPr/>
        </p:nvSpPr>
        <p:spPr>
          <a:xfrm>
            <a:off x="203154" y="954775"/>
            <a:ext cx="4894830" cy="188595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1281" lvl="0" marL="34128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" sz="2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Decision Tree for 5 Stones: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8"/>
          <p:cNvSpPr/>
          <p:nvPr/>
        </p:nvSpPr>
        <p:spPr>
          <a:xfrm>
            <a:off x="1371600" y="171450"/>
            <a:ext cx="7315200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Permanent Marker"/>
              <a:buNone/>
            </a:pPr>
            <a:r>
              <a:rPr b="0" i="0" lang="en" sz="3600" u="none" cap="none" strike="noStrike">
                <a:solidFill>
                  <a:srgbClr val="000066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Sudoku</a:t>
            </a:r>
            <a:endParaRPr/>
          </a:p>
        </p:txBody>
      </p:sp>
      <p:sp>
        <p:nvSpPr>
          <p:cNvPr id="145" name="Google Shape;145;p38"/>
          <p:cNvSpPr/>
          <p:nvPr/>
        </p:nvSpPr>
        <p:spPr>
          <a:xfrm>
            <a:off x="457200" y="1028700"/>
            <a:ext cx="8229600" cy="188595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4281" lvl="0" marL="341281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4281" lvl="0" marL="341281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4281" lvl="0" marL="341281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4281" lvl="0" marL="341281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4281" lvl="0" marL="341281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4281" lvl="0" marL="341281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4281" lvl="0" marL="341281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4281" lvl="0" marL="341281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4281" lvl="0" marL="341281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14281" lvl="0" marL="341281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6" name="Google Shape;146;p3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7978" y="1182292"/>
            <a:ext cx="2814639" cy="27789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56"/>
          <p:cNvSpPr/>
          <p:nvPr/>
        </p:nvSpPr>
        <p:spPr>
          <a:xfrm>
            <a:off x="1371600" y="171450"/>
            <a:ext cx="7315200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Permanent Marker"/>
              <a:buNone/>
            </a:pPr>
            <a:r>
              <a:rPr b="0" i="0" lang="en" sz="3600" u="none" cap="none" strike="noStrike">
                <a:solidFill>
                  <a:srgbClr val="000066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Nim's Game</a:t>
            </a:r>
            <a:endParaRPr/>
          </a:p>
        </p:txBody>
      </p:sp>
      <p:sp>
        <p:nvSpPr>
          <p:cNvPr id="381" name="Google Shape;381;p56"/>
          <p:cNvSpPr/>
          <p:nvPr/>
        </p:nvSpPr>
        <p:spPr>
          <a:xfrm>
            <a:off x="5462794" y="930860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382" name="Google Shape;382;p56"/>
          <p:cNvSpPr/>
          <p:nvPr/>
        </p:nvSpPr>
        <p:spPr>
          <a:xfrm>
            <a:off x="7905421" y="1422542"/>
            <a:ext cx="322499" cy="231107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cxnSp>
        <p:nvCxnSpPr>
          <p:cNvPr id="383" name="Google Shape;383;p56"/>
          <p:cNvCxnSpPr>
            <a:stCxn id="381" idx="1"/>
            <a:endCxn id="382" idx="3"/>
          </p:cNvCxnSpPr>
          <p:nvPr/>
        </p:nvCxnSpPr>
        <p:spPr>
          <a:xfrm>
            <a:off x="6038856" y="1092877"/>
            <a:ext cx="1866600" cy="4452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384" name="Google Shape;384;p56"/>
          <p:cNvSpPr/>
          <p:nvPr/>
        </p:nvSpPr>
        <p:spPr>
          <a:xfrm>
            <a:off x="8007227" y="2142111"/>
            <a:ext cx="320962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385" name="Google Shape;385;p56"/>
          <p:cNvSpPr/>
          <p:nvPr/>
        </p:nvSpPr>
        <p:spPr>
          <a:xfrm>
            <a:off x="8423369" y="2142111"/>
            <a:ext cx="711240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86" name="Google Shape;386;p56"/>
          <p:cNvCxnSpPr>
            <a:stCxn id="382" idx="6"/>
            <a:endCxn id="385" idx="0"/>
          </p:cNvCxnSpPr>
          <p:nvPr/>
        </p:nvCxnSpPr>
        <p:spPr>
          <a:xfrm>
            <a:off x="8180691" y="1619804"/>
            <a:ext cx="598200" cy="5223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387" name="Google Shape;387;p56"/>
          <p:cNvCxnSpPr>
            <a:stCxn id="382" idx="2"/>
            <a:endCxn id="384" idx="0"/>
          </p:cNvCxnSpPr>
          <p:nvPr/>
        </p:nvCxnSpPr>
        <p:spPr>
          <a:xfrm>
            <a:off x="8066671" y="1653648"/>
            <a:ext cx="101100" cy="4884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388" name="Google Shape;388;p56"/>
          <p:cNvSpPr/>
          <p:nvPr/>
        </p:nvSpPr>
        <p:spPr>
          <a:xfrm>
            <a:off x="7905422" y="2949792"/>
            <a:ext cx="628986" cy="216024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89" name="Google Shape;389;p56"/>
          <p:cNvCxnSpPr>
            <a:stCxn id="384" idx="2"/>
            <a:endCxn id="388" idx="0"/>
          </p:cNvCxnSpPr>
          <p:nvPr/>
        </p:nvCxnSpPr>
        <p:spPr>
          <a:xfrm>
            <a:off x="8167708" y="2355726"/>
            <a:ext cx="52200" cy="5940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390" name="Google Shape;390;p56"/>
          <p:cNvSpPr/>
          <p:nvPr/>
        </p:nvSpPr>
        <p:spPr>
          <a:xfrm>
            <a:off x="5323356" y="1422542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cxnSp>
        <p:nvCxnSpPr>
          <p:cNvPr id="391" name="Google Shape;391;p56"/>
          <p:cNvCxnSpPr>
            <a:stCxn id="381" idx="2"/>
            <a:endCxn id="390" idx="0"/>
          </p:cNvCxnSpPr>
          <p:nvPr/>
        </p:nvCxnSpPr>
        <p:spPr>
          <a:xfrm flipH="1">
            <a:off x="5611325" y="1254893"/>
            <a:ext cx="139500" cy="1677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392" name="Google Shape;392;p56"/>
          <p:cNvSpPr txBox="1"/>
          <p:nvPr/>
        </p:nvSpPr>
        <p:spPr>
          <a:xfrm>
            <a:off x="4427984" y="1167594"/>
            <a:ext cx="122413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P1 takes 2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3" name="Google Shape;393;p56"/>
          <p:cNvSpPr/>
          <p:nvPr/>
        </p:nvSpPr>
        <p:spPr>
          <a:xfrm>
            <a:off x="203161" y="954784"/>
            <a:ext cx="8229600" cy="188595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1281" lvl="0" marL="34128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" sz="2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Decision Tree for 5 Stones: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57"/>
          <p:cNvSpPr/>
          <p:nvPr/>
        </p:nvSpPr>
        <p:spPr>
          <a:xfrm>
            <a:off x="1371600" y="171450"/>
            <a:ext cx="7315200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Permanent Marker"/>
              <a:buNone/>
            </a:pPr>
            <a:r>
              <a:rPr b="0" i="0" lang="en" sz="3600" u="none" cap="none" strike="noStrike">
                <a:solidFill>
                  <a:srgbClr val="000066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Nim's Game</a:t>
            </a:r>
            <a:endParaRPr/>
          </a:p>
        </p:txBody>
      </p:sp>
      <p:sp>
        <p:nvSpPr>
          <p:cNvPr id="401" name="Google Shape;401;p57"/>
          <p:cNvSpPr/>
          <p:nvPr/>
        </p:nvSpPr>
        <p:spPr>
          <a:xfrm>
            <a:off x="5462794" y="930860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402" name="Google Shape;402;p57"/>
          <p:cNvSpPr/>
          <p:nvPr/>
        </p:nvSpPr>
        <p:spPr>
          <a:xfrm>
            <a:off x="7905421" y="1422542"/>
            <a:ext cx="322499" cy="231107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cxnSp>
        <p:nvCxnSpPr>
          <p:cNvPr id="403" name="Google Shape;403;p57"/>
          <p:cNvCxnSpPr>
            <a:stCxn id="401" idx="1"/>
            <a:endCxn id="402" idx="3"/>
          </p:cNvCxnSpPr>
          <p:nvPr/>
        </p:nvCxnSpPr>
        <p:spPr>
          <a:xfrm>
            <a:off x="6038856" y="1092877"/>
            <a:ext cx="1866600" cy="4452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404" name="Google Shape;404;p57"/>
          <p:cNvSpPr/>
          <p:nvPr/>
        </p:nvSpPr>
        <p:spPr>
          <a:xfrm>
            <a:off x="8007227" y="2142111"/>
            <a:ext cx="320962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405" name="Google Shape;405;p57"/>
          <p:cNvSpPr/>
          <p:nvPr/>
        </p:nvSpPr>
        <p:spPr>
          <a:xfrm>
            <a:off x="8423369" y="2142111"/>
            <a:ext cx="711240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06" name="Google Shape;406;p57"/>
          <p:cNvCxnSpPr>
            <a:stCxn id="402" idx="6"/>
            <a:endCxn id="405" idx="0"/>
          </p:cNvCxnSpPr>
          <p:nvPr/>
        </p:nvCxnSpPr>
        <p:spPr>
          <a:xfrm>
            <a:off x="8180691" y="1619804"/>
            <a:ext cx="598200" cy="5223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407" name="Google Shape;407;p57"/>
          <p:cNvCxnSpPr>
            <a:stCxn id="402" idx="2"/>
            <a:endCxn id="404" idx="0"/>
          </p:cNvCxnSpPr>
          <p:nvPr/>
        </p:nvCxnSpPr>
        <p:spPr>
          <a:xfrm>
            <a:off x="8066671" y="1653648"/>
            <a:ext cx="101100" cy="4884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408" name="Google Shape;408;p57"/>
          <p:cNvSpPr/>
          <p:nvPr/>
        </p:nvSpPr>
        <p:spPr>
          <a:xfrm>
            <a:off x="7905422" y="2949792"/>
            <a:ext cx="628986" cy="216024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09" name="Google Shape;409;p57"/>
          <p:cNvCxnSpPr>
            <a:stCxn id="404" idx="2"/>
            <a:endCxn id="408" idx="0"/>
          </p:cNvCxnSpPr>
          <p:nvPr/>
        </p:nvCxnSpPr>
        <p:spPr>
          <a:xfrm>
            <a:off x="8167708" y="2355726"/>
            <a:ext cx="52200" cy="5940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410" name="Google Shape;410;p57"/>
          <p:cNvSpPr/>
          <p:nvPr/>
        </p:nvSpPr>
        <p:spPr>
          <a:xfrm>
            <a:off x="5323356" y="1422542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cxnSp>
        <p:nvCxnSpPr>
          <p:cNvPr id="411" name="Google Shape;411;p57"/>
          <p:cNvCxnSpPr>
            <a:stCxn id="401" idx="2"/>
            <a:endCxn id="410" idx="0"/>
          </p:cNvCxnSpPr>
          <p:nvPr/>
        </p:nvCxnSpPr>
        <p:spPr>
          <a:xfrm flipH="1">
            <a:off x="5611325" y="1254893"/>
            <a:ext cx="139500" cy="1677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412" name="Google Shape;412;p57"/>
          <p:cNvSpPr/>
          <p:nvPr/>
        </p:nvSpPr>
        <p:spPr>
          <a:xfrm>
            <a:off x="4723704" y="2086902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413" name="Google Shape;413;p57"/>
          <p:cNvSpPr/>
          <p:nvPr/>
        </p:nvSpPr>
        <p:spPr>
          <a:xfrm>
            <a:off x="5407718" y="2086902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414" name="Google Shape;414;p57"/>
          <p:cNvSpPr/>
          <p:nvPr/>
        </p:nvSpPr>
        <p:spPr>
          <a:xfrm>
            <a:off x="6034846" y="2053777"/>
            <a:ext cx="913418" cy="390281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LOSE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15" name="Google Shape;415;p57"/>
          <p:cNvCxnSpPr>
            <a:stCxn id="410" idx="5"/>
            <a:endCxn id="412" idx="0"/>
          </p:cNvCxnSpPr>
          <p:nvPr/>
        </p:nvCxnSpPr>
        <p:spPr>
          <a:xfrm flipH="1">
            <a:off x="5011718" y="1699121"/>
            <a:ext cx="396000" cy="3876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416" name="Google Shape;416;p57"/>
          <p:cNvCxnSpPr>
            <a:endCxn id="413" idx="0"/>
          </p:cNvCxnSpPr>
          <p:nvPr/>
        </p:nvCxnSpPr>
        <p:spPr>
          <a:xfrm>
            <a:off x="5653568" y="1746575"/>
            <a:ext cx="42300" cy="3405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417" name="Google Shape;417;p57"/>
          <p:cNvCxnSpPr>
            <a:stCxn id="410" idx="6"/>
            <a:endCxn id="414" idx="0"/>
          </p:cNvCxnSpPr>
          <p:nvPr/>
        </p:nvCxnSpPr>
        <p:spPr>
          <a:xfrm>
            <a:off x="5815056" y="1699121"/>
            <a:ext cx="676500" cy="3546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418" name="Google Shape;418;p57"/>
          <p:cNvSpPr txBox="1"/>
          <p:nvPr/>
        </p:nvSpPr>
        <p:spPr>
          <a:xfrm>
            <a:off x="4427984" y="1167594"/>
            <a:ext cx="122413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P1 takes 2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9" name="Google Shape;419;p57"/>
          <p:cNvSpPr txBox="1"/>
          <p:nvPr/>
        </p:nvSpPr>
        <p:spPr>
          <a:xfrm>
            <a:off x="3923928" y="1653648"/>
            <a:ext cx="122413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take 1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0" name="Google Shape;420;p57"/>
          <p:cNvSpPr txBox="1"/>
          <p:nvPr/>
        </p:nvSpPr>
        <p:spPr>
          <a:xfrm>
            <a:off x="6228184" y="1653648"/>
            <a:ext cx="122413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take 3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1" name="Google Shape;421;p57"/>
          <p:cNvSpPr/>
          <p:nvPr/>
        </p:nvSpPr>
        <p:spPr>
          <a:xfrm>
            <a:off x="203161" y="954784"/>
            <a:ext cx="8229600" cy="188595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1281" lvl="0" marL="34128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" sz="2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Decision Tree for 5 Stones:</a:t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58"/>
          <p:cNvSpPr/>
          <p:nvPr/>
        </p:nvSpPr>
        <p:spPr>
          <a:xfrm>
            <a:off x="1371600" y="171450"/>
            <a:ext cx="7315200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Permanent Marker"/>
              <a:buNone/>
            </a:pPr>
            <a:r>
              <a:rPr b="0" i="0" lang="en" sz="3600" u="none" cap="none" strike="noStrike">
                <a:solidFill>
                  <a:srgbClr val="000066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Nim's Game</a:t>
            </a:r>
            <a:endParaRPr/>
          </a:p>
        </p:txBody>
      </p:sp>
      <p:sp>
        <p:nvSpPr>
          <p:cNvPr id="429" name="Google Shape;429;p58"/>
          <p:cNvSpPr/>
          <p:nvPr/>
        </p:nvSpPr>
        <p:spPr>
          <a:xfrm>
            <a:off x="5462794" y="930860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430" name="Google Shape;430;p58"/>
          <p:cNvSpPr/>
          <p:nvPr/>
        </p:nvSpPr>
        <p:spPr>
          <a:xfrm>
            <a:off x="7905421" y="1422542"/>
            <a:ext cx="322499" cy="231107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cxnSp>
        <p:nvCxnSpPr>
          <p:cNvPr id="431" name="Google Shape;431;p58"/>
          <p:cNvCxnSpPr>
            <a:stCxn id="429" idx="1"/>
            <a:endCxn id="430" idx="3"/>
          </p:cNvCxnSpPr>
          <p:nvPr/>
        </p:nvCxnSpPr>
        <p:spPr>
          <a:xfrm>
            <a:off x="6038856" y="1092877"/>
            <a:ext cx="1866600" cy="4452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432" name="Google Shape;432;p58"/>
          <p:cNvSpPr/>
          <p:nvPr/>
        </p:nvSpPr>
        <p:spPr>
          <a:xfrm>
            <a:off x="8007227" y="2142111"/>
            <a:ext cx="320962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433" name="Google Shape;433;p58"/>
          <p:cNvSpPr/>
          <p:nvPr/>
        </p:nvSpPr>
        <p:spPr>
          <a:xfrm>
            <a:off x="8423369" y="2142111"/>
            <a:ext cx="711240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34" name="Google Shape;434;p58"/>
          <p:cNvCxnSpPr>
            <a:stCxn id="430" idx="6"/>
            <a:endCxn id="433" idx="0"/>
          </p:cNvCxnSpPr>
          <p:nvPr/>
        </p:nvCxnSpPr>
        <p:spPr>
          <a:xfrm>
            <a:off x="8180691" y="1619804"/>
            <a:ext cx="598200" cy="5223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435" name="Google Shape;435;p58"/>
          <p:cNvCxnSpPr>
            <a:stCxn id="430" idx="2"/>
            <a:endCxn id="432" idx="0"/>
          </p:cNvCxnSpPr>
          <p:nvPr/>
        </p:nvCxnSpPr>
        <p:spPr>
          <a:xfrm>
            <a:off x="8066671" y="1653648"/>
            <a:ext cx="101100" cy="4884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436" name="Google Shape;436;p58"/>
          <p:cNvSpPr/>
          <p:nvPr/>
        </p:nvSpPr>
        <p:spPr>
          <a:xfrm>
            <a:off x="7905422" y="2949792"/>
            <a:ext cx="628986" cy="216024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37" name="Google Shape;437;p58"/>
          <p:cNvCxnSpPr>
            <a:stCxn id="432" idx="2"/>
            <a:endCxn id="436" idx="0"/>
          </p:cNvCxnSpPr>
          <p:nvPr/>
        </p:nvCxnSpPr>
        <p:spPr>
          <a:xfrm>
            <a:off x="8167708" y="2355726"/>
            <a:ext cx="52200" cy="5940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438" name="Google Shape;438;p58"/>
          <p:cNvSpPr/>
          <p:nvPr/>
        </p:nvSpPr>
        <p:spPr>
          <a:xfrm>
            <a:off x="5323356" y="1422542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cxnSp>
        <p:nvCxnSpPr>
          <p:cNvPr id="439" name="Google Shape;439;p58"/>
          <p:cNvCxnSpPr>
            <a:stCxn id="429" idx="2"/>
            <a:endCxn id="438" idx="0"/>
          </p:cNvCxnSpPr>
          <p:nvPr/>
        </p:nvCxnSpPr>
        <p:spPr>
          <a:xfrm flipH="1">
            <a:off x="5611325" y="1254893"/>
            <a:ext cx="139500" cy="1677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440" name="Google Shape;440;p58"/>
          <p:cNvSpPr/>
          <p:nvPr/>
        </p:nvSpPr>
        <p:spPr>
          <a:xfrm>
            <a:off x="4723704" y="2086902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441" name="Google Shape;441;p58"/>
          <p:cNvSpPr/>
          <p:nvPr/>
        </p:nvSpPr>
        <p:spPr>
          <a:xfrm>
            <a:off x="5407718" y="2086902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442" name="Google Shape;442;p58"/>
          <p:cNvSpPr/>
          <p:nvPr/>
        </p:nvSpPr>
        <p:spPr>
          <a:xfrm>
            <a:off x="6034846" y="2053777"/>
            <a:ext cx="913418" cy="390281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LOSE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43" name="Google Shape;443;p58"/>
          <p:cNvCxnSpPr>
            <a:stCxn id="438" idx="5"/>
            <a:endCxn id="440" idx="0"/>
          </p:cNvCxnSpPr>
          <p:nvPr/>
        </p:nvCxnSpPr>
        <p:spPr>
          <a:xfrm flipH="1">
            <a:off x="5011718" y="1699121"/>
            <a:ext cx="396000" cy="3876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444" name="Google Shape;444;p58"/>
          <p:cNvCxnSpPr>
            <a:endCxn id="441" idx="0"/>
          </p:cNvCxnSpPr>
          <p:nvPr/>
        </p:nvCxnSpPr>
        <p:spPr>
          <a:xfrm>
            <a:off x="5653568" y="1746575"/>
            <a:ext cx="42300" cy="3405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445" name="Google Shape;445;p58"/>
          <p:cNvCxnSpPr>
            <a:stCxn id="438" idx="6"/>
            <a:endCxn id="442" idx="0"/>
          </p:cNvCxnSpPr>
          <p:nvPr/>
        </p:nvCxnSpPr>
        <p:spPr>
          <a:xfrm>
            <a:off x="5815056" y="1699121"/>
            <a:ext cx="676500" cy="3546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446" name="Google Shape;446;p58"/>
          <p:cNvSpPr/>
          <p:nvPr/>
        </p:nvSpPr>
        <p:spPr>
          <a:xfrm>
            <a:off x="3738605" y="2949792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447" name="Google Shape;447;p58"/>
          <p:cNvSpPr/>
          <p:nvPr/>
        </p:nvSpPr>
        <p:spPr>
          <a:xfrm>
            <a:off x="5574172" y="2949792"/>
            <a:ext cx="783649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WIN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58"/>
          <p:cNvSpPr/>
          <p:nvPr/>
        </p:nvSpPr>
        <p:spPr>
          <a:xfrm>
            <a:off x="4539707" y="2949792"/>
            <a:ext cx="783649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WIN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49" name="Google Shape;449;p58"/>
          <p:cNvCxnSpPr>
            <a:stCxn id="441" idx="2"/>
            <a:endCxn id="447" idx="0"/>
          </p:cNvCxnSpPr>
          <p:nvPr/>
        </p:nvCxnSpPr>
        <p:spPr>
          <a:xfrm>
            <a:off x="5695749" y="2410935"/>
            <a:ext cx="270300" cy="5388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450" name="Google Shape;450;p58"/>
          <p:cNvCxnSpPr>
            <a:stCxn id="440" idx="2"/>
            <a:endCxn id="448" idx="0"/>
          </p:cNvCxnSpPr>
          <p:nvPr/>
        </p:nvCxnSpPr>
        <p:spPr>
          <a:xfrm flipH="1">
            <a:off x="4931635" y="2410935"/>
            <a:ext cx="80100" cy="5388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451" name="Google Shape;451;p58"/>
          <p:cNvCxnSpPr>
            <a:stCxn id="440" idx="5"/>
            <a:endCxn id="446" idx="0"/>
          </p:cNvCxnSpPr>
          <p:nvPr/>
        </p:nvCxnSpPr>
        <p:spPr>
          <a:xfrm flipH="1">
            <a:off x="4026566" y="2363482"/>
            <a:ext cx="781500" cy="5865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452" name="Google Shape;452;p58"/>
          <p:cNvSpPr txBox="1"/>
          <p:nvPr/>
        </p:nvSpPr>
        <p:spPr>
          <a:xfrm>
            <a:off x="4427984" y="1167594"/>
            <a:ext cx="122413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P1 takes 2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3" name="Google Shape;453;p58"/>
          <p:cNvSpPr txBox="1"/>
          <p:nvPr/>
        </p:nvSpPr>
        <p:spPr>
          <a:xfrm>
            <a:off x="3923928" y="1653648"/>
            <a:ext cx="122413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take 1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58"/>
          <p:cNvSpPr txBox="1"/>
          <p:nvPr/>
        </p:nvSpPr>
        <p:spPr>
          <a:xfrm>
            <a:off x="6228184" y="1653648"/>
            <a:ext cx="122413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take 3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58"/>
          <p:cNvSpPr txBox="1"/>
          <p:nvPr/>
        </p:nvSpPr>
        <p:spPr>
          <a:xfrm rot="-2293787">
            <a:off x="3684311" y="2378827"/>
            <a:ext cx="1011285" cy="3012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P1 takes 1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58"/>
          <p:cNvSpPr txBox="1"/>
          <p:nvPr/>
        </p:nvSpPr>
        <p:spPr>
          <a:xfrm rot="-5015055">
            <a:off x="4856047" y="2508541"/>
            <a:ext cx="703405" cy="307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P1 takes 2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7" name="Google Shape;457;p58"/>
          <p:cNvSpPr txBox="1"/>
          <p:nvPr/>
        </p:nvSpPr>
        <p:spPr>
          <a:xfrm rot="3767556">
            <a:off x="5722155" y="2550378"/>
            <a:ext cx="801815" cy="2988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P1 takes 1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p58"/>
          <p:cNvSpPr/>
          <p:nvPr/>
        </p:nvSpPr>
        <p:spPr>
          <a:xfrm>
            <a:off x="203150" y="954775"/>
            <a:ext cx="3823416" cy="445176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1281" lvl="0" marL="34128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" sz="2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Decision Tree for 5 Stones: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59"/>
          <p:cNvSpPr/>
          <p:nvPr/>
        </p:nvSpPr>
        <p:spPr>
          <a:xfrm>
            <a:off x="1371600" y="171450"/>
            <a:ext cx="7315200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Permanent Marker"/>
              <a:buNone/>
            </a:pPr>
            <a:r>
              <a:rPr b="0" i="0" lang="en" sz="3600" u="none" cap="none" strike="noStrike">
                <a:solidFill>
                  <a:srgbClr val="000066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Nim's Game</a:t>
            </a:r>
            <a:endParaRPr/>
          </a:p>
        </p:txBody>
      </p:sp>
      <p:sp>
        <p:nvSpPr>
          <p:cNvPr id="466" name="Google Shape;466;p59"/>
          <p:cNvSpPr/>
          <p:nvPr/>
        </p:nvSpPr>
        <p:spPr>
          <a:xfrm>
            <a:off x="5462794" y="930860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467" name="Google Shape;467;p59"/>
          <p:cNvSpPr/>
          <p:nvPr/>
        </p:nvSpPr>
        <p:spPr>
          <a:xfrm>
            <a:off x="7905421" y="1422542"/>
            <a:ext cx="322499" cy="231107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cxnSp>
        <p:nvCxnSpPr>
          <p:cNvPr id="468" name="Google Shape;468;p59"/>
          <p:cNvCxnSpPr>
            <a:stCxn id="466" idx="1"/>
            <a:endCxn id="467" idx="3"/>
          </p:cNvCxnSpPr>
          <p:nvPr/>
        </p:nvCxnSpPr>
        <p:spPr>
          <a:xfrm>
            <a:off x="6038856" y="1092877"/>
            <a:ext cx="1866600" cy="4452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469" name="Google Shape;469;p59"/>
          <p:cNvSpPr/>
          <p:nvPr/>
        </p:nvSpPr>
        <p:spPr>
          <a:xfrm>
            <a:off x="8007227" y="2142111"/>
            <a:ext cx="320962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470" name="Google Shape;470;p59"/>
          <p:cNvSpPr/>
          <p:nvPr/>
        </p:nvSpPr>
        <p:spPr>
          <a:xfrm>
            <a:off x="8423369" y="2142111"/>
            <a:ext cx="711240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71" name="Google Shape;471;p59"/>
          <p:cNvCxnSpPr>
            <a:stCxn id="467" idx="6"/>
            <a:endCxn id="470" idx="0"/>
          </p:cNvCxnSpPr>
          <p:nvPr/>
        </p:nvCxnSpPr>
        <p:spPr>
          <a:xfrm>
            <a:off x="8180691" y="1619804"/>
            <a:ext cx="598200" cy="5223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472" name="Google Shape;472;p59"/>
          <p:cNvCxnSpPr>
            <a:stCxn id="467" idx="2"/>
            <a:endCxn id="469" idx="0"/>
          </p:cNvCxnSpPr>
          <p:nvPr/>
        </p:nvCxnSpPr>
        <p:spPr>
          <a:xfrm>
            <a:off x="8066671" y="1653648"/>
            <a:ext cx="101100" cy="4884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473" name="Google Shape;473;p59"/>
          <p:cNvSpPr/>
          <p:nvPr/>
        </p:nvSpPr>
        <p:spPr>
          <a:xfrm>
            <a:off x="7905422" y="2949792"/>
            <a:ext cx="628986" cy="216024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74" name="Google Shape;474;p59"/>
          <p:cNvCxnSpPr>
            <a:stCxn id="469" idx="2"/>
            <a:endCxn id="473" idx="0"/>
          </p:cNvCxnSpPr>
          <p:nvPr/>
        </p:nvCxnSpPr>
        <p:spPr>
          <a:xfrm>
            <a:off x="8167708" y="2355726"/>
            <a:ext cx="52200" cy="5940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475" name="Google Shape;475;p59"/>
          <p:cNvSpPr/>
          <p:nvPr/>
        </p:nvSpPr>
        <p:spPr>
          <a:xfrm>
            <a:off x="5323356" y="1422542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cxnSp>
        <p:nvCxnSpPr>
          <p:cNvPr id="476" name="Google Shape;476;p59"/>
          <p:cNvCxnSpPr>
            <a:stCxn id="466" idx="2"/>
            <a:endCxn id="475" idx="0"/>
          </p:cNvCxnSpPr>
          <p:nvPr/>
        </p:nvCxnSpPr>
        <p:spPr>
          <a:xfrm flipH="1">
            <a:off x="5611325" y="1254893"/>
            <a:ext cx="139500" cy="1677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477" name="Google Shape;477;p59"/>
          <p:cNvSpPr/>
          <p:nvPr/>
        </p:nvSpPr>
        <p:spPr>
          <a:xfrm>
            <a:off x="4723704" y="2086902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478" name="Google Shape;478;p59"/>
          <p:cNvSpPr/>
          <p:nvPr/>
        </p:nvSpPr>
        <p:spPr>
          <a:xfrm>
            <a:off x="5407718" y="2086902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479" name="Google Shape;479;p59"/>
          <p:cNvSpPr/>
          <p:nvPr/>
        </p:nvSpPr>
        <p:spPr>
          <a:xfrm>
            <a:off x="6034846" y="2053777"/>
            <a:ext cx="913418" cy="390281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LOSE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80" name="Google Shape;480;p59"/>
          <p:cNvCxnSpPr>
            <a:stCxn id="475" idx="5"/>
            <a:endCxn id="477" idx="0"/>
          </p:cNvCxnSpPr>
          <p:nvPr/>
        </p:nvCxnSpPr>
        <p:spPr>
          <a:xfrm flipH="1">
            <a:off x="5011718" y="1699121"/>
            <a:ext cx="396000" cy="3876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481" name="Google Shape;481;p59"/>
          <p:cNvCxnSpPr>
            <a:endCxn id="478" idx="0"/>
          </p:cNvCxnSpPr>
          <p:nvPr/>
        </p:nvCxnSpPr>
        <p:spPr>
          <a:xfrm>
            <a:off x="5653568" y="1746575"/>
            <a:ext cx="42300" cy="3405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482" name="Google Shape;482;p59"/>
          <p:cNvCxnSpPr>
            <a:stCxn id="475" idx="6"/>
            <a:endCxn id="479" idx="0"/>
          </p:cNvCxnSpPr>
          <p:nvPr/>
        </p:nvCxnSpPr>
        <p:spPr>
          <a:xfrm>
            <a:off x="5815056" y="1699121"/>
            <a:ext cx="676500" cy="3546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483" name="Google Shape;483;p59"/>
          <p:cNvSpPr/>
          <p:nvPr/>
        </p:nvSpPr>
        <p:spPr>
          <a:xfrm>
            <a:off x="3738605" y="2949792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484" name="Google Shape;484;p59"/>
          <p:cNvSpPr/>
          <p:nvPr/>
        </p:nvSpPr>
        <p:spPr>
          <a:xfrm>
            <a:off x="5574172" y="2949792"/>
            <a:ext cx="783649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WIN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5" name="Google Shape;485;p59"/>
          <p:cNvSpPr/>
          <p:nvPr/>
        </p:nvSpPr>
        <p:spPr>
          <a:xfrm>
            <a:off x="4539707" y="2949792"/>
            <a:ext cx="783649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WIN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86" name="Google Shape;486;p59"/>
          <p:cNvCxnSpPr>
            <a:stCxn id="478" idx="2"/>
            <a:endCxn id="484" idx="0"/>
          </p:cNvCxnSpPr>
          <p:nvPr/>
        </p:nvCxnSpPr>
        <p:spPr>
          <a:xfrm>
            <a:off x="5695749" y="2410935"/>
            <a:ext cx="270300" cy="5388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487" name="Google Shape;487;p59"/>
          <p:cNvCxnSpPr>
            <a:stCxn id="477" idx="2"/>
            <a:endCxn id="485" idx="0"/>
          </p:cNvCxnSpPr>
          <p:nvPr/>
        </p:nvCxnSpPr>
        <p:spPr>
          <a:xfrm flipH="1">
            <a:off x="4931635" y="2410935"/>
            <a:ext cx="80100" cy="5388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488" name="Google Shape;488;p59"/>
          <p:cNvCxnSpPr>
            <a:stCxn id="477" idx="5"/>
            <a:endCxn id="483" idx="0"/>
          </p:cNvCxnSpPr>
          <p:nvPr/>
        </p:nvCxnSpPr>
        <p:spPr>
          <a:xfrm flipH="1">
            <a:off x="4026566" y="2363482"/>
            <a:ext cx="781500" cy="5865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489" name="Google Shape;489;p59"/>
          <p:cNvSpPr/>
          <p:nvPr/>
        </p:nvSpPr>
        <p:spPr>
          <a:xfrm>
            <a:off x="3607164" y="3759882"/>
            <a:ext cx="892828" cy="390281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LOSE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490" name="Google Shape;490;p59"/>
          <p:cNvCxnSpPr>
            <a:stCxn id="483" idx="2"/>
            <a:endCxn id="489" idx="0"/>
          </p:cNvCxnSpPr>
          <p:nvPr/>
        </p:nvCxnSpPr>
        <p:spPr>
          <a:xfrm>
            <a:off x="4026636" y="3273825"/>
            <a:ext cx="27000" cy="4860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491" name="Google Shape;491;p59"/>
          <p:cNvSpPr txBox="1"/>
          <p:nvPr/>
        </p:nvSpPr>
        <p:spPr>
          <a:xfrm>
            <a:off x="4427984" y="1167594"/>
            <a:ext cx="122413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P1 takes 2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2" name="Google Shape;492;p59"/>
          <p:cNvSpPr txBox="1"/>
          <p:nvPr/>
        </p:nvSpPr>
        <p:spPr>
          <a:xfrm>
            <a:off x="3923928" y="1653648"/>
            <a:ext cx="122413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take 1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3" name="Google Shape;493;p59"/>
          <p:cNvSpPr txBox="1"/>
          <p:nvPr/>
        </p:nvSpPr>
        <p:spPr>
          <a:xfrm>
            <a:off x="6228184" y="1653648"/>
            <a:ext cx="122413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take 3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p59"/>
          <p:cNvSpPr txBox="1"/>
          <p:nvPr/>
        </p:nvSpPr>
        <p:spPr>
          <a:xfrm rot="-2293683">
            <a:off x="3684361" y="2378763"/>
            <a:ext cx="1011333" cy="3012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P1 takes 1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59"/>
          <p:cNvSpPr txBox="1"/>
          <p:nvPr/>
        </p:nvSpPr>
        <p:spPr>
          <a:xfrm rot="-5014206">
            <a:off x="4856527" y="2508885"/>
            <a:ext cx="702609" cy="3072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P1 takes 2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6" name="Google Shape;496;p59"/>
          <p:cNvSpPr txBox="1"/>
          <p:nvPr/>
        </p:nvSpPr>
        <p:spPr>
          <a:xfrm rot="3767759">
            <a:off x="5722111" y="2550304"/>
            <a:ext cx="801760" cy="2989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P1 takes 1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7" name="Google Shape;497;p59"/>
          <p:cNvSpPr txBox="1"/>
          <p:nvPr/>
        </p:nvSpPr>
        <p:spPr>
          <a:xfrm>
            <a:off x="2699792" y="3381840"/>
            <a:ext cx="1224136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take 1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59"/>
          <p:cNvSpPr/>
          <p:nvPr/>
        </p:nvSpPr>
        <p:spPr>
          <a:xfrm>
            <a:off x="203156" y="954775"/>
            <a:ext cx="3699864" cy="188595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1281" lvl="0" marL="34128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" sz="2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Decision Tree for 5 Stones: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60"/>
          <p:cNvSpPr/>
          <p:nvPr/>
        </p:nvSpPr>
        <p:spPr>
          <a:xfrm>
            <a:off x="5462794" y="930860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506" name="Google Shape;506;p60"/>
          <p:cNvSpPr/>
          <p:nvPr/>
        </p:nvSpPr>
        <p:spPr>
          <a:xfrm>
            <a:off x="7905421" y="1422542"/>
            <a:ext cx="322499" cy="231107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cxnSp>
        <p:nvCxnSpPr>
          <p:cNvPr id="507" name="Google Shape;507;p60"/>
          <p:cNvCxnSpPr>
            <a:stCxn id="505" idx="1"/>
            <a:endCxn id="506" idx="3"/>
          </p:cNvCxnSpPr>
          <p:nvPr/>
        </p:nvCxnSpPr>
        <p:spPr>
          <a:xfrm>
            <a:off x="6038856" y="1092877"/>
            <a:ext cx="1866600" cy="4452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508" name="Google Shape;508;p60"/>
          <p:cNvSpPr/>
          <p:nvPr/>
        </p:nvSpPr>
        <p:spPr>
          <a:xfrm>
            <a:off x="8007227" y="2142111"/>
            <a:ext cx="320962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509" name="Google Shape;509;p60"/>
          <p:cNvSpPr/>
          <p:nvPr/>
        </p:nvSpPr>
        <p:spPr>
          <a:xfrm>
            <a:off x="8423369" y="2142111"/>
            <a:ext cx="711240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10" name="Google Shape;510;p60"/>
          <p:cNvCxnSpPr>
            <a:stCxn id="506" idx="6"/>
            <a:endCxn id="509" idx="0"/>
          </p:cNvCxnSpPr>
          <p:nvPr/>
        </p:nvCxnSpPr>
        <p:spPr>
          <a:xfrm>
            <a:off x="8180691" y="1619804"/>
            <a:ext cx="598200" cy="5223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511" name="Google Shape;511;p60"/>
          <p:cNvCxnSpPr>
            <a:stCxn id="506" idx="2"/>
            <a:endCxn id="508" idx="0"/>
          </p:cNvCxnSpPr>
          <p:nvPr/>
        </p:nvCxnSpPr>
        <p:spPr>
          <a:xfrm>
            <a:off x="8066671" y="1653648"/>
            <a:ext cx="101100" cy="4884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512" name="Google Shape;512;p60"/>
          <p:cNvSpPr/>
          <p:nvPr/>
        </p:nvSpPr>
        <p:spPr>
          <a:xfrm>
            <a:off x="7905422" y="2949792"/>
            <a:ext cx="628986" cy="216024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13" name="Google Shape;513;p60"/>
          <p:cNvCxnSpPr>
            <a:stCxn id="508" idx="2"/>
            <a:endCxn id="512" idx="0"/>
          </p:cNvCxnSpPr>
          <p:nvPr/>
        </p:nvCxnSpPr>
        <p:spPr>
          <a:xfrm>
            <a:off x="8167708" y="2355726"/>
            <a:ext cx="52200" cy="5940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514" name="Google Shape;514;p60"/>
          <p:cNvCxnSpPr>
            <a:stCxn id="505" idx="6"/>
            <a:endCxn id="515" idx="0"/>
          </p:cNvCxnSpPr>
          <p:nvPr/>
        </p:nvCxnSpPr>
        <p:spPr>
          <a:xfrm>
            <a:off x="5954494" y="1207440"/>
            <a:ext cx="403200" cy="1815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516" name="Google Shape;516;p60"/>
          <p:cNvCxnSpPr>
            <a:stCxn id="515" idx="5"/>
            <a:endCxn id="517" idx="0"/>
          </p:cNvCxnSpPr>
          <p:nvPr/>
        </p:nvCxnSpPr>
        <p:spPr>
          <a:xfrm flipH="1">
            <a:off x="6224300" y="1585959"/>
            <a:ext cx="19500" cy="5562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518" name="Google Shape;518;p60"/>
          <p:cNvCxnSpPr>
            <a:stCxn id="515" idx="6"/>
          </p:cNvCxnSpPr>
          <p:nvPr/>
        </p:nvCxnSpPr>
        <p:spPr>
          <a:xfrm>
            <a:off x="6471841" y="1585959"/>
            <a:ext cx="844200" cy="5562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519" name="Google Shape;519;p60"/>
          <p:cNvCxnSpPr>
            <a:stCxn id="517" idx="2"/>
            <a:endCxn id="520" idx="0"/>
          </p:cNvCxnSpPr>
          <p:nvPr/>
        </p:nvCxnSpPr>
        <p:spPr>
          <a:xfrm flipH="1">
            <a:off x="6112967" y="2355726"/>
            <a:ext cx="111300" cy="5940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521" name="Google Shape;521;p60"/>
          <p:cNvCxnSpPr>
            <a:stCxn id="517" idx="5"/>
            <a:endCxn id="522" idx="0"/>
          </p:cNvCxnSpPr>
          <p:nvPr/>
        </p:nvCxnSpPr>
        <p:spPr>
          <a:xfrm flipH="1">
            <a:off x="5562446" y="2324443"/>
            <a:ext cx="547800" cy="6306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523" name="Google Shape;523;p60"/>
          <p:cNvSpPr/>
          <p:nvPr/>
        </p:nvSpPr>
        <p:spPr>
          <a:xfrm>
            <a:off x="2541518" y="1422542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cxnSp>
        <p:nvCxnSpPr>
          <p:cNvPr id="524" name="Google Shape;524;p60"/>
          <p:cNvCxnSpPr>
            <a:stCxn id="505" idx="3"/>
            <a:endCxn id="523" idx="0"/>
          </p:cNvCxnSpPr>
          <p:nvPr/>
        </p:nvCxnSpPr>
        <p:spPr>
          <a:xfrm flipH="1">
            <a:off x="2829694" y="1092877"/>
            <a:ext cx="2633100" cy="3297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515" name="Google Shape;515;p60"/>
          <p:cNvSpPr/>
          <p:nvPr/>
        </p:nvSpPr>
        <p:spPr>
          <a:xfrm>
            <a:off x="6196571" y="1388697"/>
            <a:ext cx="322499" cy="231107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5" name="Google Shape;525;p60"/>
          <p:cNvSpPr/>
          <p:nvPr/>
        </p:nvSpPr>
        <p:spPr>
          <a:xfrm>
            <a:off x="6973380" y="2142111"/>
            <a:ext cx="711240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p60"/>
          <p:cNvSpPr/>
          <p:nvPr/>
        </p:nvSpPr>
        <p:spPr>
          <a:xfrm>
            <a:off x="6519070" y="2142111"/>
            <a:ext cx="320962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cxnSp>
        <p:nvCxnSpPr>
          <p:cNvPr id="527" name="Google Shape;527;p60"/>
          <p:cNvCxnSpPr>
            <a:stCxn id="515" idx="2"/>
            <a:endCxn id="526" idx="0"/>
          </p:cNvCxnSpPr>
          <p:nvPr/>
        </p:nvCxnSpPr>
        <p:spPr>
          <a:xfrm>
            <a:off x="6357821" y="1619804"/>
            <a:ext cx="321600" cy="5223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528" name="Google Shape;528;p60"/>
          <p:cNvSpPr/>
          <p:nvPr/>
        </p:nvSpPr>
        <p:spPr>
          <a:xfrm>
            <a:off x="6471841" y="2949792"/>
            <a:ext cx="628986" cy="216024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29" name="Google Shape;529;p60"/>
          <p:cNvCxnSpPr>
            <a:endCxn id="528" idx="0"/>
          </p:cNvCxnSpPr>
          <p:nvPr/>
        </p:nvCxnSpPr>
        <p:spPr>
          <a:xfrm>
            <a:off x="6734127" y="2355726"/>
            <a:ext cx="52200" cy="5940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517" name="Google Shape;517;p60"/>
          <p:cNvSpPr/>
          <p:nvPr/>
        </p:nvSpPr>
        <p:spPr>
          <a:xfrm>
            <a:off x="6063017" y="2142111"/>
            <a:ext cx="322499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520" name="Google Shape;520;p60"/>
          <p:cNvSpPr/>
          <p:nvPr/>
        </p:nvSpPr>
        <p:spPr>
          <a:xfrm>
            <a:off x="5798603" y="2949792"/>
            <a:ext cx="628986" cy="216024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2" name="Google Shape;522;p60"/>
          <p:cNvSpPr/>
          <p:nvPr/>
        </p:nvSpPr>
        <p:spPr>
          <a:xfrm>
            <a:off x="5402067" y="2955115"/>
            <a:ext cx="320962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530" name="Google Shape;530;p60"/>
          <p:cNvSpPr/>
          <p:nvPr/>
        </p:nvSpPr>
        <p:spPr>
          <a:xfrm>
            <a:off x="5206928" y="3543858"/>
            <a:ext cx="711240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31" name="Google Shape;531;p60"/>
          <p:cNvCxnSpPr>
            <a:endCxn id="530" idx="0"/>
          </p:cNvCxnSpPr>
          <p:nvPr/>
        </p:nvCxnSpPr>
        <p:spPr>
          <a:xfrm>
            <a:off x="5562548" y="3168730"/>
            <a:ext cx="0" cy="3750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532" name="Google Shape;532;p60"/>
          <p:cNvSpPr/>
          <p:nvPr/>
        </p:nvSpPr>
        <p:spPr>
          <a:xfrm>
            <a:off x="1371600" y="171450"/>
            <a:ext cx="7315200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Permanent Marker"/>
              <a:buNone/>
            </a:pPr>
            <a:r>
              <a:rPr b="0" i="0" lang="en" sz="3600" u="none" cap="none" strike="noStrike">
                <a:solidFill>
                  <a:srgbClr val="000066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Nim's Game</a:t>
            </a:r>
            <a:endParaRPr/>
          </a:p>
        </p:txBody>
      </p:sp>
      <p:sp>
        <p:nvSpPr>
          <p:cNvPr id="533" name="Google Shape;533;p60"/>
          <p:cNvSpPr txBox="1"/>
          <p:nvPr/>
        </p:nvSpPr>
        <p:spPr>
          <a:xfrm rot="-390206">
            <a:off x="3876019" y="1175058"/>
            <a:ext cx="1134585" cy="2794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P1 takes 1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4" name="Google Shape;534;p60"/>
          <p:cNvSpPr/>
          <p:nvPr/>
        </p:nvSpPr>
        <p:spPr>
          <a:xfrm>
            <a:off x="203161" y="954784"/>
            <a:ext cx="8229600" cy="188595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1281" lvl="0" marL="34128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" sz="2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Decision Tree for 5 Stones: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61"/>
          <p:cNvSpPr/>
          <p:nvPr/>
        </p:nvSpPr>
        <p:spPr>
          <a:xfrm>
            <a:off x="5462794" y="930860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542" name="Google Shape;542;p61"/>
          <p:cNvSpPr/>
          <p:nvPr/>
        </p:nvSpPr>
        <p:spPr>
          <a:xfrm>
            <a:off x="7905421" y="1422542"/>
            <a:ext cx="322499" cy="231107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cxnSp>
        <p:nvCxnSpPr>
          <p:cNvPr id="543" name="Google Shape;543;p61"/>
          <p:cNvCxnSpPr>
            <a:stCxn id="541" idx="1"/>
            <a:endCxn id="542" idx="3"/>
          </p:cNvCxnSpPr>
          <p:nvPr/>
        </p:nvCxnSpPr>
        <p:spPr>
          <a:xfrm>
            <a:off x="6038856" y="1092877"/>
            <a:ext cx="1866600" cy="4452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544" name="Google Shape;544;p61"/>
          <p:cNvSpPr/>
          <p:nvPr/>
        </p:nvSpPr>
        <p:spPr>
          <a:xfrm>
            <a:off x="8007227" y="2142111"/>
            <a:ext cx="320962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545" name="Google Shape;545;p61"/>
          <p:cNvSpPr/>
          <p:nvPr/>
        </p:nvSpPr>
        <p:spPr>
          <a:xfrm>
            <a:off x="8423369" y="2142111"/>
            <a:ext cx="711240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46" name="Google Shape;546;p61"/>
          <p:cNvCxnSpPr>
            <a:stCxn id="542" idx="6"/>
            <a:endCxn id="545" idx="0"/>
          </p:cNvCxnSpPr>
          <p:nvPr/>
        </p:nvCxnSpPr>
        <p:spPr>
          <a:xfrm>
            <a:off x="8180691" y="1619804"/>
            <a:ext cx="598200" cy="5223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547" name="Google Shape;547;p61"/>
          <p:cNvCxnSpPr>
            <a:stCxn id="542" idx="2"/>
            <a:endCxn id="544" idx="0"/>
          </p:cNvCxnSpPr>
          <p:nvPr/>
        </p:nvCxnSpPr>
        <p:spPr>
          <a:xfrm>
            <a:off x="8066671" y="1653648"/>
            <a:ext cx="101100" cy="4884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548" name="Google Shape;548;p61"/>
          <p:cNvSpPr/>
          <p:nvPr/>
        </p:nvSpPr>
        <p:spPr>
          <a:xfrm>
            <a:off x="7905422" y="2949792"/>
            <a:ext cx="628986" cy="216024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49" name="Google Shape;549;p61"/>
          <p:cNvCxnSpPr>
            <a:stCxn id="544" idx="2"/>
            <a:endCxn id="548" idx="0"/>
          </p:cNvCxnSpPr>
          <p:nvPr/>
        </p:nvCxnSpPr>
        <p:spPr>
          <a:xfrm>
            <a:off x="8167708" y="2355726"/>
            <a:ext cx="52200" cy="5940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550" name="Google Shape;550;p61"/>
          <p:cNvCxnSpPr>
            <a:stCxn id="541" idx="6"/>
            <a:endCxn id="551" idx="0"/>
          </p:cNvCxnSpPr>
          <p:nvPr/>
        </p:nvCxnSpPr>
        <p:spPr>
          <a:xfrm>
            <a:off x="5954494" y="1207440"/>
            <a:ext cx="403200" cy="1815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552" name="Google Shape;552;p61"/>
          <p:cNvCxnSpPr>
            <a:stCxn id="551" idx="5"/>
            <a:endCxn id="553" idx="0"/>
          </p:cNvCxnSpPr>
          <p:nvPr/>
        </p:nvCxnSpPr>
        <p:spPr>
          <a:xfrm flipH="1">
            <a:off x="6224300" y="1585959"/>
            <a:ext cx="19500" cy="5562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554" name="Google Shape;554;p61"/>
          <p:cNvCxnSpPr>
            <a:stCxn id="551" idx="6"/>
          </p:cNvCxnSpPr>
          <p:nvPr/>
        </p:nvCxnSpPr>
        <p:spPr>
          <a:xfrm>
            <a:off x="6471841" y="1585959"/>
            <a:ext cx="844200" cy="5562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555" name="Google Shape;555;p61"/>
          <p:cNvCxnSpPr>
            <a:stCxn id="553" idx="2"/>
            <a:endCxn id="556" idx="0"/>
          </p:cNvCxnSpPr>
          <p:nvPr/>
        </p:nvCxnSpPr>
        <p:spPr>
          <a:xfrm flipH="1">
            <a:off x="6112967" y="2355726"/>
            <a:ext cx="111300" cy="5940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557" name="Google Shape;557;p61"/>
          <p:cNvCxnSpPr>
            <a:stCxn id="553" idx="5"/>
            <a:endCxn id="558" idx="0"/>
          </p:cNvCxnSpPr>
          <p:nvPr/>
        </p:nvCxnSpPr>
        <p:spPr>
          <a:xfrm flipH="1">
            <a:off x="5562446" y="2324443"/>
            <a:ext cx="547800" cy="6306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559" name="Google Shape;559;p61"/>
          <p:cNvSpPr/>
          <p:nvPr/>
        </p:nvSpPr>
        <p:spPr>
          <a:xfrm>
            <a:off x="2541518" y="1422542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cxnSp>
        <p:nvCxnSpPr>
          <p:cNvPr id="560" name="Google Shape;560;p61"/>
          <p:cNvCxnSpPr>
            <a:stCxn id="541" idx="3"/>
            <a:endCxn id="559" idx="0"/>
          </p:cNvCxnSpPr>
          <p:nvPr/>
        </p:nvCxnSpPr>
        <p:spPr>
          <a:xfrm flipH="1">
            <a:off x="2829694" y="1092877"/>
            <a:ext cx="2633100" cy="3297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551" name="Google Shape;551;p61"/>
          <p:cNvSpPr/>
          <p:nvPr/>
        </p:nvSpPr>
        <p:spPr>
          <a:xfrm>
            <a:off x="6196571" y="1388697"/>
            <a:ext cx="322499" cy="231107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1" name="Google Shape;561;p61"/>
          <p:cNvSpPr/>
          <p:nvPr/>
        </p:nvSpPr>
        <p:spPr>
          <a:xfrm>
            <a:off x="6973380" y="2142111"/>
            <a:ext cx="711240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2" name="Google Shape;562;p61"/>
          <p:cNvSpPr/>
          <p:nvPr/>
        </p:nvSpPr>
        <p:spPr>
          <a:xfrm>
            <a:off x="6519070" y="2142111"/>
            <a:ext cx="320962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cxnSp>
        <p:nvCxnSpPr>
          <p:cNvPr id="563" name="Google Shape;563;p61"/>
          <p:cNvCxnSpPr>
            <a:stCxn id="551" idx="2"/>
            <a:endCxn id="562" idx="0"/>
          </p:cNvCxnSpPr>
          <p:nvPr/>
        </p:nvCxnSpPr>
        <p:spPr>
          <a:xfrm>
            <a:off x="6357821" y="1619804"/>
            <a:ext cx="321600" cy="5223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564" name="Google Shape;564;p61"/>
          <p:cNvSpPr/>
          <p:nvPr/>
        </p:nvSpPr>
        <p:spPr>
          <a:xfrm>
            <a:off x="6471841" y="2949792"/>
            <a:ext cx="628986" cy="216024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65" name="Google Shape;565;p61"/>
          <p:cNvCxnSpPr>
            <a:endCxn id="564" idx="0"/>
          </p:cNvCxnSpPr>
          <p:nvPr/>
        </p:nvCxnSpPr>
        <p:spPr>
          <a:xfrm>
            <a:off x="6734127" y="2355726"/>
            <a:ext cx="52200" cy="5940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553" name="Google Shape;553;p61"/>
          <p:cNvSpPr/>
          <p:nvPr/>
        </p:nvSpPr>
        <p:spPr>
          <a:xfrm>
            <a:off x="6063017" y="2142111"/>
            <a:ext cx="322499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556" name="Google Shape;556;p61"/>
          <p:cNvSpPr/>
          <p:nvPr/>
        </p:nvSpPr>
        <p:spPr>
          <a:xfrm>
            <a:off x="5798603" y="2949792"/>
            <a:ext cx="628986" cy="216024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p61"/>
          <p:cNvSpPr/>
          <p:nvPr/>
        </p:nvSpPr>
        <p:spPr>
          <a:xfrm>
            <a:off x="5402067" y="2955115"/>
            <a:ext cx="320962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566" name="Google Shape;566;p61"/>
          <p:cNvSpPr/>
          <p:nvPr/>
        </p:nvSpPr>
        <p:spPr>
          <a:xfrm>
            <a:off x="682276" y="2097658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567" name="Google Shape;567;p61"/>
          <p:cNvSpPr/>
          <p:nvPr/>
        </p:nvSpPr>
        <p:spPr>
          <a:xfrm>
            <a:off x="2522493" y="2097658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568" name="Google Shape;568;p61"/>
          <p:cNvSpPr/>
          <p:nvPr/>
        </p:nvSpPr>
        <p:spPr>
          <a:xfrm>
            <a:off x="4116409" y="2097658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cxnSp>
        <p:nvCxnSpPr>
          <p:cNvPr id="569" name="Google Shape;569;p61"/>
          <p:cNvCxnSpPr>
            <a:stCxn id="559" idx="5"/>
            <a:endCxn id="566" idx="0"/>
          </p:cNvCxnSpPr>
          <p:nvPr/>
        </p:nvCxnSpPr>
        <p:spPr>
          <a:xfrm flipH="1">
            <a:off x="970180" y="1699121"/>
            <a:ext cx="1655700" cy="3984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570" name="Google Shape;570;p61"/>
          <p:cNvCxnSpPr>
            <a:stCxn id="559" idx="2"/>
            <a:endCxn id="567" idx="0"/>
          </p:cNvCxnSpPr>
          <p:nvPr/>
        </p:nvCxnSpPr>
        <p:spPr>
          <a:xfrm flipH="1">
            <a:off x="2810649" y="1746575"/>
            <a:ext cx="18900" cy="3510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571" name="Google Shape;571;p61"/>
          <p:cNvCxnSpPr>
            <a:stCxn id="559" idx="6"/>
            <a:endCxn id="568" idx="0"/>
          </p:cNvCxnSpPr>
          <p:nvPr/>
        </p:nvCxnSpPr>
        <p:spPr>
          <a:xfrm>
            <a:off x="3033218" y="1699121"/>
            <a:ext cx="1371300" cy="3984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572" name="Google Shape;572;p61"/>
          <p:cNvSpPr/>
          <p:nvPr/>
        </p:nvSpPr>
        <p:spPr>
          <a:xfrm>
            <a:off x="5206928" y="3543858"/>
            <a:ext cx="711240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73" name="Google Shape;573;p61"/>
          <p:cNvCxnSpPr>
            <a:endCxn id="572" idx="0"/>
          </p:cNvCxnSpPr>
          <p:nvPr/>
        </p:nvCxnSpPr>
        <p:spPr>
          <a:xfrm>
            <a:off x="5562548" y="3168730"/>
            <a:ext cx="0" cy="3750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574" name="Google Shape;574;p61"/>
          <p:cNvSpPr/>
          <p:nvPr/>
        </p:nvSpPr>
        <p:spPr>
          <a:xfrm>
            <a:off x="1371600" y="171450"/>
            <a:ext cx="7315200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Permanent Marker"/>
              <a:buNone/>
            </a:pPr>
            <a:r>
              <a:rPr b="0" i="0" lang="en" sz="3600" u="none" cap="none" strike="noStrike">
                <a:solidFill>
                  <a:srgbClr val="000066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Nim's Game</a:t>
            </a:r>
            <a:endParaRPr/>
          </a:p>
        </p:txBody>
      </p:sp>
      <p:sp>
        <p:nvSpPr>
          <p:cNvPr id="575" name="Google Shape;575;p61"/>
          <p:cNvSpPr txBox="1"/>
          <p:nvPr/>
        </p:nvSpPr>
        <p:spPr>
          <a:xfrm rot="-390206">
            <a:off x="3876019" y="1175058"/>
            <a:ext cx="1134585" cy="2794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P1 takes 1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6" name="Google Shape;576;p61"/>
          <p:cNvSpPr txBox="1"/>
          <p:nvPr/>
        </p:nvSpPr>
        <p:spPr>
          <a:xfrm rot="-801253">
            <a:off x="1298188" y="1573020"/>
            <a:ext cx="1270063" cy="2866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take 1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p61"/>
          <p:cNvSpPr txBox="1"/>
          <p:nvPr/>
        </p:nvSpPr>
        <p:spPr>
          <a:xfrm rot="927843">
            <a:off x="3172908" y="1644975"/>
            <a:ext cx="1261730" cy="289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take 3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p61"/>
          <p:cNvSpPr txBox="1"/>
          <p:nvPr/>
        </p:nvSpPr>
        <p:spPr>
          <a:xfrm>
            <a:off x="1835696" y="1869672"/>
            <a:ext cx="936104" cy="2308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take 2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9" name="Google Shape;579;p61"/>
          <p:cNvSpPr/>
          <p:nvPr/>
        </p:nvSpPr>
        <p:spPr>
          <a:xfrm>
            <a:off x="203161" y="954784"/>
            <a:ext cx="8229600" cy="188595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1281" lvl="0" marL="34128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" sz="2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Decision Tree for 5 Stones: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5" name="Shape 5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Google Shape;586;p62"/>
          <p:cNvSpPr/>
          <p:nvPr/>
        </p:nvSpPr>
        <p:spPr>
          <a:xfrm>
            <a:off x="5462794" y="930860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587" name="Google Shape;587;p62"/>
          <p:cNvSpPr/>
          <p:nvPr/>
        </p:nvSpPr>
        <p:spPr>
          <a:xfrm>
            <a:off x="7905421" y="1422542"/>
            <a:ext cx="322499" cy="231107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cxnSp>
        <p:nvCxnSpPr>
          <p:cNvPr id="588" name="Google Shape;588;p62"/>
          <p:cNvCxnSpPr>
            <a:stCxn id="586" idx="1"/>
            <a:endCxn id="587" idx="3"/>
          </p:cNvCxnSpPr>
          <p:nvPr/>
        </p:nvCxnSpPr>
        <p:spPr>
          <a:xfrm>
            <a:off x="6038856" y="1092877"/>
            <a:ext cx="1866600" cy="4452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589" name="Google Shape;589;p62"/>
          <p:cNvSpPr/>
          <p:nvPr/>
        </p:nvSpPr>
        <p:spPr>
          <a:xfrm>
            <a:off x="8007227" y="2142111"/>
            <a:ext cx="320962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590" name="Google Shape;590;p62"/>
          <p:cNvSpPr/>
          <p:nvPr/>
        </p:nvSpPr>
        <p:spPr>
          <a:xfrm>
            <a:off x="8423369" y="2142111"/>
            <a:ext cx="711240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91" name="Google Shape;591;p62"/>
          <p:cNvCxnSpPr>
            <a:stCxn id="587" idx="6"/>
            <a:endCxn id="590" idx="0"/>
          </p:cNvCxnSpPr>
          <p:nvPr/>
        </p:nvCxnSpPr>
        <p:spPr>
          <a:xfrm>
            <a:off x="8180691" y="1619804"/>
            <a:ext cx="598200" cy="5223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592" name="Google Shape;592;p62"/>
          <p:cNvCxnSpPr>
            <a:stCxn id="587" idx="2"/>
            <a:endCxn id="589" idx="0"/>
          </p:cNvCxnSpPr>
          <p:nvPr/>
        </p:nvCxnSpPr>
        <p:spPr>
          <a:xfrm>
            <a:off x="8066671" y="1653648"/>
            <a:ext cx="101100" cy="4884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593" name="Google Shape;593;p62"/>
          <p:cNvSpPr/>
          <p:nvPr/>
        </p:nvSpPr>
        <p:spPr>
          <a:xfrm>
            <a:off x="7905422" y="2949792"/>
            <a:ext cx="628986" cy="216024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94" name="Google Shape;594;p62"/>
          <p:cNvCxnSpPr>
            <a:stCxn id="589" idx="2"/>
            <a:endCxn id="593" idx="0"/>
          </p:cNvCxnSpPr>
          <p:nvPr/>
        </p:nvCxnSpPr>
        <p:spPr>
          <a:xfrm>
            <a:off x="8167708" y="2355726"/>
            <a:ext cx="52200" cy="5940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595" name="Google Shape;595;p62"/>
          <p:cNvCxnSpPr>
            <a:stCxn id="586" idx="6"/>
            <a:endCxn id="596" idx="0"/>
          </p:cNvCxnSpPr>
          <p:nvPr/>
        </p:nvCxnSpPr>
        <p:spPr>
          <a:xfrm>
            <a:off x="5954494" y="1207440"/>
            <a:ext cx="403200" cy="1815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597" name="Google Shape;597;p62"/>
          <p:cNvCxnSpPr>
            <a:stCxn id="596" idx="5"/>
            <a:endCxn id="598" idx="0"/>
          </p:cNvCxnSpPr>
          <p:nvPr/>
        </p:nvCxnSpPr>
        <p:spPr>
          <a:xfrm flipH="1">
            <a:off x="6224300" y="1585959"/>
            <a:ext cx="19500" cy="5562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599" name="Google Shape;599;p62"/>
          <p:cNvCxnSpPr>
            <a:stCxn id="596" idx="6"/>
          </p:cNvCxnSpPr>
          <p:nvPr/>
        </p:nvCxnSpPr>
        <p:spPr>
          <a:xfrm>
            <a:off x="6471841" y="1585959"/>
            <a:ext cx="844200" cy="5562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600" name="Google Shape;600;p62"/>
          <p:cNvCxnSpPr>
            <a:stCxn id="598" idx="2"/>
            <a:endCxn id="601" idx="0"/>
          </p:cNvCxnSpPr>
          <p:nvPr/>
        </p:nvCxnSpPr>
        <p:spPr>
          <a:xfrm flipH="1">
            <a:off x="6112967" y="2355726"/>
            <a:ext cx="111300" cy="5940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602" name="Google Shape;602;p62"/>
          <p:cNvCxnSpPr>
            <a:stCxn id="598" idx="5"/>
            <a:endCxn id="603" idx="0"/>
          </p:cNvCxnSpPr>
          <p:nvPr/>
        </p:nvCxnSpPr>
        <p:spPr>
          <a:xfrm flipH="1">
            <a:off x="5562446" y="2324443"/>
            <a:ext cx="547800" cy="6306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604" name="Google Shape;604;p62"/>
          <p:cNvSpPr/>
          <p:nvPr/>
        </p:nvSpPr>
        <p:spPr>
          <a:xfrm>
            <a:off x="2541518" y="1422542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cxnSp>
        <p:nvCxnSpPr>
          <p:cNvPr id="605" name="Google Shape;605;p62"/>
          <p:cNvCxnSpPr>
            <a:stCxn id="586" idx="3"/>
            <a:endCxn id="604" idx="0"/>
          </p:cNvCxnSpPr>
          <p:nvPr/>
        </p:nvCxnSpPr>
        <p:spPr>
          <a:xfrm flipH="1">
            <a:off x="2829694" y="1092877"/>
            <a:ext cx="2633100" cy="3297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596" name="Google Shape;596;p62"/>
          <p:cNvSpPr/>
          <p:nvPr/>
        </p:nvSpPr>
        <p:spPr>
          <a:xfrm>
            <a:off x="6196571" y="1388697"/>
            <a:ext cx="322499" cy="231107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6" name="Google Shape;606;p62"/>
          <p:cNvSpPr/>
          <p:nvPr/>
        </p:nvSpPr>
        <p:spPr>
          <a:xfrm>
            <a:off x="6973380" y="2142111"/>
            <a:ext cx="711240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p62"/>
          <p:cNvSpPr/>
          <p:nvPr/>
        </p:nvSpPr>
        <p:spPr>
          <a:xfrm>
            <a:off x="6519070" y="2142111"/>
            <a:ext cx="320962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cxnSp>
        <p:nvCxnSpPr>
          <p:cNvPr id="608" name="Google Shape;608;p62"/>
          <p:cNvCxnSpPr>
            <a:stCxn id="596" idx="2"/>
            <a:endCxn id="607" idx="0"/>
          </p:cNvCxnSpPr>
          <p:nvPr/>
        </p:nvCxnSpPr>
        <p:spPr>
          <a:xfrm>
            <a:off x="6357821" y="1619804"/>
            <a:ext cx="321600" cy="5223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609" name="Google Shape;609;p62"/>
          <p:cNvSpPr/>
          <p:nvPr/>
        </p:nvSpPr>
        <p:spPr>
          <a:xfrm>
            <a:off x="6471841" y="2949792"/>
            <a:ext cx="628986" cy="216024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10" name="Google Shape;610;p62"/>
          <p:cNvCxnSpPr>
            <a:endCxn id="609" idx="0"/>
          </p:cNvCxnSpPr>
          <p:nvPr/>
        </p:nvCxnSpPr>
        <p:spPr>
          <a:xfrm>
            <a:off x="6734127" y="2355726"/>
            <a:ext cx="52200" cy="5940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598" name="Google Shape;598;p62"/>
          <p:cNvSpPr/>
          <p:nvPr/>
        </p:nvSpPr>
        <p:spPr>
          <a:xfrm>
            <a:off x="6063017" y="2142111"/>
            <a:ext cx="322499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601" name="Google Shape;601;p62"/>
          <p:cNvSpPr/>
          <p:nvPr/>
        </p:nvSpPr>
        <p:spPr>
          <a:xfrm>
            <a:off x="5798603" y="2949792"/>
            <a:ext cx="628986" cy="216024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3" name="Google Shape;603;p62"/>
          <p:cNvSpPr/>
          <p:nvPr/>
        </p:nvSpPr>
        <p:spPr>
          <a:xfrm>
            <a:off x="5402067" y="2955115"/>
            <a:ext cx="320962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611" name="Google Shape;611;p62"/>
          <p:cNvSpPr/>
          <p:nvPr/>
        </p:nvSpPr>
        <p:spPr>
          <a:xfrm>
            <a:off x="682276" y="2097658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612" name="Google Shape;612;p62"/>
          <p:cNvSpPr/>
          <p:nvPr/>
        </p:nvSpPr>
        <p:spPr>
          <a:xfrm>
            <a:off x="2522493" y="2097658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613" name="Google Shape;613;p62"/>
          <p:cNvSpPr/>
          <p:nvPr/>
        </p:nvSpPr>
        <p:spPr>
          <a:xfrm>
            <a:off x="4116409" y="2097658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cxnSp>
        <p:nvCxnSpPr>
          <p:cNvPr id="614" name="Google Shape;614;p62"/>
          <p:cNvCxnSpPr>
            <a:stCxn id="604" idx="5"/>
            <a:endCxn id="611" idx="0"/>
          </p:cNvCxnSpPr>
          <p:nvPr/>
        </p:nvCxnSpPr>
        <p:spPr>
          <a:xfrm flipH="1">
            <a:off x="970180" y="1699121"/>
            <a:ext cx="1655700" cy="3984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615" name="Google Shape;615;p62"/>
          <p:cNvCxnSpPr>
            <a:stCxn id="604" idx="2"/>
            <a:endCxn id="612" idx="0"/>
          </p:cNvCxnSpPr>
          <p:nvPr/>
        </p:nvCxnSpPr>
        <p:spPr>
          <a:xfrm flipH="1">
            <a:off x="2810649" y="1746575"/>
            <a:ext cx="18900" cy="3510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616" name="Google Shape;616;p62"/>
          <p:cNvCxnSpPr>
            <a:stCxn id="604" idx="6"/>
            <a:endCxn id="613" idx="0"/>
          </p:cNvCxnSpPr>
          <p:nvPr/>
        </p:nvCxnSpPr>
        <p:spPr>
          <a:xfrm>
            <a:off x="3033218" y="1699121"/>
            <a:ext cx="1371300" cy="3984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617" name="Google Shape;617;p62"/>
          <p:cNvSpPr/>
          <p:nvPr/>
        </p:nvSpPr>
        <p:spPr>
          <a:xfrm>
            <a:off x="4146986" y="2916679"/>
            <a:ext cx="783649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WIN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18" name="Google Shape;618;p62"/>
          <p:cNvCxnSpPr>
            <a:endCxn id="617" idx="0"/>
          </p:cNvCxnSpPr>
          <p:nvPr/>
        </p:nvCxnSpPr>
        <p:spPr>
          <a:xfrm>
            <a:off x="4404440" y="2412139"/>
            <a:ext cx="134400" cy="5046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619" name="Google Shape;619;p62"/>
          <p:cNvSpPr/>
          <p:nvPr/>
        </p:nvSpPr>
        <p:spPr>
          <a:xfrm>
            <a:off x="2585456" y="2926054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620" name="Google Shape;620;p62"/>
          <p:cNvSpPr/>
          <p:nvPr/>
        </p:nvSpPr>
        <p:spPr>
          <a:xfrm>
            <a:off x="1699174" y="2926054"/>
            <a:ext cx="783649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WIN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1" name="Google Shape;621;p62"/>
          <p:cNvSpPr/>
          <p:nvPr/>
        </p:nvSpPr>
        <p:spPr>
          <a:xfrm>
            <a:off x="359020" y="2912757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622" name="Google Shape;622;p62"/>
          <p:cNvSpPr/>
          <p:nvPr/>
        </p:nvSpPr>
        <p:spPr>
          <a:xfrm>
            <a:off x="1045442" y="2916679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623" name="Google Shape;623;p62"/>
          <p:cNvSpPr/>
          <p:nvPr/>
        </p:nvSpPr>
        <p:spPr>
          <a:xfrm>
            <a:off x="3205602" y="2926054"/>
            <a:ext cx="783649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Calibri"/>
              <a:buNone/>
            </a:pPr>
            <a:r>
              <a:rPr b="1" i="0" lang="en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WIN</a:t>
            </a:r>
            <a:endParaRPr b="1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24" name="Google Shape;624;p62"/>
          <p:cNvCxnSpPr>
            <a:stCxn id="612" idx="6"/>
            <a:endCxn id="623" idx="0"/>
          </p:cNvCxnSpPr>
          <p:nvPr/>
        </p:nvCxnSpPr>
        <p:spPr>
          <a:xfrm>
            <a:off x="3014193" y="2374238"/>
            <a:ext cx="583200" cy="5520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625" name="Google Shape;625;p62"/>
          <p:cNvCxnSpPr>
            <a:stCxn id="612" idx="2"/>
            <a:endCxn id="619" idx="0"/>
          </p:cNvCxnSpPr>
          <p:nvPr/>
        </p:nvCxnSpPr>
        <p:spPr>
          <a:xfrm>
            <a:off x="2810524" y="2421691"/>
            <a:ext cx="63000" cy="5046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626" name="Google Shape;626;p62"/>
          <p:cNvCxnSpPr>
            <a:endCxn id="620" idx="0"/>
          </p:cNvCxnSpPr>
          <p:nvPr/>
        </p:nvCxnSpPr>
        <p:spPr>
          <a:xfrm>
            <a:off x="1173976" y="2364686"/>
            <a:ext cx="917100" cy="5613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627" name="Google Shape;627;p62"/>
          <p:cNvCxnSpPr>
            <a:endCxn id="622" idx="0"/>
          </p:cNvCxnSpPr>
          <p:nvPr/>
        </p:nvCxnSpPr>
        <p:spPr>
          <a:xfrm>
            <a:off x="970307" y="2412139"/>
            <a:ext cx="363300" cy="5046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628" name="Google Shape;628;p62"/>
          <p:cNvCxnSpPr>
            <a:endCxn id="621" idx="0"/>
          </p:cNvCxnSpPr>
          <p:nvPr/>
        </p:nvCxnSpPr>
        <p:spPr>
          <a:xfrm flipH="1">
            <a:off x="646938" y="2364686"/>
            <a:ext cx="119700" cy="5481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629" name="Google Shape;629;p62"/>
          <p:cNvSpPr/>
          <p:nvPr/>
        </p:nvSpPr>
        <p:spPr>
          <a:xfrm>
            <a:off x="5206928" y="3543858"/>
            <a:ext cx="711240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30" name="Google Shape;630;p62"/>
          <p:cNvCxnSpPr>
            <a:endCxn id="629" idx="0"/>
          </p:cNvCxnSpPr>
          <p:nvPr/>
        </p:nvCxnSpPr>
        <p:spPr>
          <a:xfrm>
            <a:off x="5562548" y="3168730"/>
            <a:ext cx="0" cy="3750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631" name="Google Shape;631;p62"/>
          <p:cNvSpPr/>
          <p:nvPr/>
        </p:nvSpPr>
        <p:spPr>
          <a:xfrm>
            <a:off x="1371600" y="171450"/>
            <a:ext cx="7315200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Permanent Marker"/>
              <a:buNone/>
            </a:pPr>
            <a:r>
              <a:rPr b="0" i="0" lang="en" sz="3600" u="none" cap="none" strike="noStrike">
                <a:solidFill>
                  <a:srgbClr val="000066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Nim's Game</a:t>
            </a:r>
            <a:endParaRPr/>
          </a:p>
        </p:txBody>
      </p:sp>
      <p:sp>
        <p:nvSpPr>
          <p:cNvPr id="632" name="Google Shape;632;p62"/>
          <p:cNvSpPr txBox="1"/>
          <p:nvPr/>
        </p:nvSpPr>
        <p:spPr>
          <a:xfrm rot="-390206">
            <a:off x="3876019" y="1175058"/>
            <a:ext cx="1134585" cy="2794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P1 takes 1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3" name="Google Shape;633;p62"/>
          <p:cNvSpPr txBox="1"/>
          <p:nvPr/>
        </p:nvSpPr>
        <p:spPr>
          <a:xfrm rot="-801253">
            <a:off x="1298188" y="1573020"/>
            <a:ext cx="1270063" cy="2866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take 1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4" name="Google Shape;634;p62"/>
          <p:cNvSpPr txBox="1"/>
          <p:nvPr/>
        </p:nvSpPr>
        <p:spPr>
          <a:xfrm rot="927843">
            <a:off x="3172908" y="1644975"/>
            <a:ext cx="1261730" cy="289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take 3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5" name="Google Shape;635;p62"/>
          <p:cNvSpPr txBox="1"/>
          <p:nvPr/>
        </p:nvSpPr>
        <p:spPr>
          <a:xfrm>
            <a:off x="1835696" y="1869672"/>
            <a:ext cx="936104" cy="2308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take 2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6" name="Google Shape;636;p62"/>
          <p:cNvSpPr txBox="1"/>
          <p:nvPr/>
        </p:nvSpPr>
        <p:spPr>
          <a:xfrm rot="-4725791">
            <a:off x="125270" y="2452606"/>
            <a:ext cx="705631" cy="3175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P1 takes 1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7" name="Google Shape;637;p62"/>
          <p:cNvSpPr txBox="1"/>
          <p:nvPr/>
        </p:nvSpPr>
        <p:spPr>
          <a:xfrm rot="3201171">
            <a:off x="875481" y="2532679"/>
            <a:ext cx="804870" cy="299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P1 takes 2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8" name="Google Shape;638;p62"/>
          <p:cNvSpPr txBox="1"/>
          <p:nvPr/>
        </p:nvSpPr>
        <p:spPr>
          <a:xfrm rot="1780748">
            <a:off x="1296467" y="2421178"/>
            <a:ext cx="857878" cy="261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P1 takes 3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" name="Google Shape;639;p62"/>
          <p:cNvSpPr txBox="1"/>
          <p:nvPr/>
        </p:nvSpPr>
        <p:spPr>
          <a:xfrm rot="4859923">
            <a:off x="2278058" y="2508740"/>
            <a:ext cx="700602" cy="30795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P1 takes 1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0" name="Google Shape;640;p62"/>
          <p:cNvSpPr txBox="1"/>
          <p:nvPr/>
        </p:nvSpPr>
        <p:spPr>
          <a:xfrm rot="4447990">
            <a:off x="4451676" y="2507570"/>
            <a:ext cx="713847" cy="3048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P1 takes 1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1" name="Google Shape;641;p62"/>
          <p:cNvSpPr txBox="1"/>
          <p:nvPr/>
        </p:nvSpPr>
        <p:spPr>
          <a:xfrm rot="2646759">
            <a:off x="3030320" y="2434008"/>
            <a:ext cx="859144" cy="281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P1 takes 2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2" name="Google Shape;642;p62"/>
          <p:cNvSpPr/>
          <p:nvPr/>
        </p:nvSpPr>
        <p:spPr>
          <a:xfrm>
            <a:off x="203150" y="954775"/>
            <a:ext cx="3943836" cy="504576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1281" lvl="0" marL="34128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" sz="2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Decision Tree for 5 Stones: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8" name="Shape 6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" name="Google Shape;649;p63"/>
          <p:cNvSpPr/>
          <p:nvPr/>
        </p:nvSpPr>
        <p:spPr>
          <a:xfrm>
            <a:off x="5462794" y="930860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650" name="Google Shape;650;p63"/>
          <p:cNvSpPr/>
          <p:nvPr/>
        </p:nvSpPr>
        <p:spPr>
          <a:xfrm>
            <a:off x="7905421" y="1422542"/>
            <a:ext cx="322499" cy="231107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cxnSp>
        <p:nvCxnSpPr>
          <p:cNvPr id="651" name="Google Shape;651;p63"/>
          <p:cNvCxnSpPr>
            <a:stCxn id="649" idx="1"/>
            <a:endCxn id="650" idx="3"/>
          </p:cNvCxnSpPr>
          <p:nvPr/>
        </p:nvCxnSpPr>
        <p:spPr>
          <a:xfrm>
            <a:off x="6038856" y="1092877"/>
            <a:ext cx="1866600" cy="4452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652" name="Google Shape;652;p63"/>
          <p:cNvSpPr/>
          <p:nvPr/>
        </p:nvSpPr>
        <p:spPr>
          <a:xfrm>
            <a:off x="8007227" y="2142111"/>
            <a:ext cx="320962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653" name="Google Shape;653;p63"/>
          <p:cNvSpPr/>
          <p:nvPr/>
        </p:nvSpPr>
        <p:spPr>
          <a:xfrm>
            <a:off x="8423369" y="2142111"/>
            <a:ext cx="711240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54" name="Google Shape;654;p63"/>
          <p:cNvCxnSpPr>
            <a:stCxn id="650" idx="6"/>
            <a:endCxn id="653" idx="0"/>
          </p:cNvCxnSpPr>
          <p:nvPr/>
        </p:nvCxnSpPr>
        <p:spPr>
          <a:xfrm>
            <a:off x="8180691" y="1619804"/>
            <a:ext cx="598200" cy="5223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655" name="Google Shape;655;p63"/>
          <p:cNvCxnSpPr>
            <a:stCxn id="650" idx="2"/>
            <a:endCxn id="652" idx="0"/>
          </p:cNvCxnSpPr>
          <p:nvPr/>
        </p:nvCxnSpPr>
        <p:spPr>
          <a:xfrm>
            <a:off x="8066671" y="1653648"/>
            <a:ext cx="101100" cy="4884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656" name="Google Shape;656;p63"/>
          <p:cNvSpPr/>
          <p:nvPr/>
        </p:nvSpPr>
        <p:spPr>
          <a:xfrm>
            <a:off x="7905422" y="2949792"/>
            <a:ext cx="628986" cy="216024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57" name="Google Shape;657;p63"/>
          <p:cNvCxnSpPr>
            <a:stCxn id="652" idx="2"/>
            <a:endCxn id="656" idx="0"/>
          </p:cNvCxnSpPr>
          <p:nvPr/>
        </p:nvCxnSpPr>
        <p:spPr>
          <a:xfrm>
            <a:off x="8167708" y="2355726"/>
            <a:ext cx="52200" cy="5940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658" name="Google Shape;658;p63"/>
          <p:cNvCxnSpPr>
            <a:stCxn id="649" idx="6"/>
            <a:endCxn id="659" idx="0"/>
          </p:cNvCxnSpPr>
          <p:nvPr/>
        </p:nvCxnSpPr>
        <p:spPr>
          <a:xfrm>
            <a:off x="5954494" y="1207440"/>
            <a:ext cx="403200" cy="1815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660" name="Google Shape;660;p63"/>
          <p:cNvCxnSpPr>
            <a:stCxn id="659" idx="5"/>
            <a:endCxn id="661" idx="0"/>
          </p:cNvCxnSpPr>
          <p:nvPr/>
        </p:nvCxnSpPr>
        <p:spPr>
          <a:xfrm flipH="1">
            <a:off x="6224300" y="1585959"/>
            <a:ext cx="19500" cy="5562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662" name="Google Shape;662;p63"/>
          <p:cNvCxnSpPr>
            <a:stCxn id="659" idx="6"/>
          </p:cNvCxnSpPr>
          <p:nvPr/>
        </p:nvCxnSpPr>
        <p:spPr>
          <a:xfrm>
            <a:off x="6471841" y="1585959"/>
            <a:ext cx="844200" cy="5562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663" name="Google Shape;663;p63"/>
          <p:cNvCxnSpPr>
            <a:stCxn id="661" idx="2"/>
            <a:endCxn id="664" idx="0"/>
          </p:cNvCxnSpPr>
          <p:nvPr/>
        </p:nvCxnSpPr>
        <p:spPr>
          <a:xfrm flipH="1">
            <a:off x="6112967" y="2355726"/>
            <a:ext cx="111300" cy="5940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665" name="Google Shape;665;p63"/>
          <p:cNvCxnSpPr>
            <a:stCxn id="661" idx="5"/>
            <a:endCxn id="666" idx="0"/>
          </p:cNvCxnSpPr>
          <p:nvPr/>
        </p:nvCxnSpPr>
        <p:spPr>
          <a:xfrm flipH="1">
            <a:off x="5562446" y="2324443"/>
            <a:ext cx="547800" cy="6306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667" name="Google Shape;667;p63"/>
          <p:cNvSpPr/>
          <p:nvPr/>
        </p:nvSpPr>
        <p:spPr>
          <a:xfrm>
            <a:off x="2541518" y="1422542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cxnSp>
        <p:nvCxnSpPr>
          <p:cNvPr id="668" name="Google Shape;668;p63"/>
          <p:cNvCxnSpPr>
            <a:stCxn id="649" idx="3"/>
            <a:endCxn id="667" idx="0"/>
          </p:cNvCxnSpPr>
          <p:nvPr/>
        </p:nvCxnSpPr>
        <p:spPr>
          <a:xfrm flipH="1">
            <a:off x="2829694" y="1092877"/>
            <a:ext cx="2633100" cy="3297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659" name="Google Shape;659;p63"/>
          <p:cNvSpPr/>
          <p:nvPr/>
        </p:nvSpPr>
        <p:spPr>
          <a:xfrm>
            <a:off x="6196571" y="1388697"/>
            <a:ext cx="322499" cy="231107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9" name="Google Shape;669;p63"/>
          <p:cNvSpPr/>
          <p:nvPr/>
        </p:nvSpPr>
        <p:spPr>
          <a:xfrm>
            <a:off x="6973380" y="2142111"/>
            <a:ext cx="711240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0" name="Google Shape;670;p63"/>
          <p:cNvSpPr/>
          <p:nvPr/>
        </p:nvSpPr>
        <p:spPr>
          <a:xfrm>
            <a:off x="6519070" y="2142111"/>
            <a:ext cx="320962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cxnSp>
        <p:nvCxnSpPr>
          <p:cNvPr id="671" name="Google Shape;671;p63"/>
          <p:cNvCxnSpPr>
            <a:stCxn id="659" idx="2"/>
            <a:endCxn id="670" idx="0"/>
          </p:cNvCxnSpPr>
          <p:nvPr/>
        </p:nvCxnSpPr>
        <p:spPr>
          <a:xfrm>
            <a:off x="6357821" y="1619804"/>
            <a:ext cx="321600" cy="5223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672" name="Google Shape;672;p63"/>
          <p:cNvSpPr/>
          <p:nvPr/>
        </p:nvSpPr>
        <p:spPr>
          <a:xfrm>
            <a:off x="6471841" y="2949792"/>
            <a:ext cx="628986" cy="216024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73" name="Google Shape;673;p63"/>
          <p:cNvCxnSpPr>
            <a:endCxn id="672" idx="0"/>
          </p:cNvCxnSpPr>
          <p:nvPr/>
        </p:nvCxnSpPr>
        <p:spPr>
          <a:xfrm>
            <a:off x="6734127" y="2355726"/>
            <a:ext cx="52200" cy="5940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661" name="Google Shape;661;p63"/>
          <p:cNvSpPr/>
          <p:nvPr/>
        </p:nvSpPr>
        <p:spPr>
          <a:xfrm>
            <a:off x="6063017" y="2142111"/>
            <a:ext cx="322499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664" name="Google Shape;664;p63"/>
          <p:cNvSpPr/>
          <p:nvPr/>
        </p:nvSpPr>
        <p:spPr>
          <a:xfrm>
            <a:off x="5798603" y="2949792"/>
            <a:ext cx="628986" cy="216024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6" name="Google Shape;666;p63"/>
          <p:cNvSpPr/>
          <p:nvPr/>
        </p:nvSpPr>
        <p:spPr>
          <a:xfrm>
            <a:off x="5402067" y="2955115"/>
            <a:ext cx="320962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674" name="Google Shape;674;p63"/>
          <p:cNvSpPr/>
          <p:nvPr/>
        </p:nvSpPr>
        <p:spPr>
          <a:xfrm>
            <a:off x="682276" y="2097658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675" name="Google Shape;675;p63"/>
          <p:cNvSpPr/>
          <p:nvPr/>
        </p:nvSpPr>
        <p:spPr>
          <a:xfrm>
            <a:off x="3321622" y="2097658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cxnSp>
        <p:nvCxnSpPr>
          <p:cNvPr id="676" name="Google Shape;676;p63"/>
          <p:cNvCxnSpPr>
            <a:stCxn id="667" idx="5"/>
            <a:endCxn id="674" idx="0"/>
          </p:cNvCxnSpPr>
          <p:nvPr/>
        </p:nvCxnSpPr>
        <p:spPr>
          <a:xfrm flipH="1">
            <a:off x="970180" y="1699121"/>
            <a:ext cx="1655700" cy="3984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677" name="Google Shape;677;p63"/>
          <p:cNvCxnSpPr>
            <a:stCxn id="667" idx="2"/>
            <a:endCxn id="675" idx="0"/>
          </p:cNvCxnSpPr>
          <p:nvPr/>
        </p:nvCxnSpPr>
        <p:spPr>
          <a:xfrm>
            <a:off x="2829549" y="1746575"/>
            <a:ext cx="780000" cy="3510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678" name="Google Shape;678;p63"/>
          <p:cNvCxnSpPr>
            <a:stCxn id="667" idx="6"/>
            <a:endCxn id="679" idx="4"/>
          </p:cNvCxnSpPr>
          <p:nvPr/>
        </p:nvCxnSpPr>
        <p:spPr>
          <a:xfrm>
            <a:off x="3033218" y="1699121"/>
            <a:ext cx="1861200" cy="4767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680" name="Google Shape;680;p63"/>
          <p:cNvSpPr/>
          <p:nvPr/>
        </p:nvSpPr>
        <p:spPr>
          <a:xfrm>
            <a:off x="2931570" y="2942096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681" name="Google Shape;681;p63"/>
          <p:cNvSpPr/>
          <p:nvPr/>
        </p:nvSpPr>
        <p:spPr>
          <a:xfrm>
            <a:off x="1699174" y="2926054"/>
            <a:ext cx="783649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2" name="Google Shape;682;p63"/>
          <p:cNvSpPr/>
          <p:nvPr/>
        </p:nvSpPr>
        <p:spPr>
          <a:xfrm>
            <a:off x="359020" y="2912757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683" name="Google Shape;683;p63"/>
          <p:cNvSpPr/>
          <p:nvPr/>
        </p:nvSpPr>
        <p:spPr>
          <a:xfrm>
            <a:off x="1045442" y="2916679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684" name="Google Shape;684;p63"/>
          <p:cNvSpPr/>
          <p:nvPr/>
        </p:nvSpPr>
        <p:spPr>
          <a:xfrm>
            <a:off x="3609653" y="2942096"/>
            <a:ext cx="783649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85" name="Google Shape;685;p63"/>
          <p:cNvCxnSpPr>
            <a:stCxn id="675" idx="6"/>
            <a:endCxn id="684" idx="0"/>
          </p:cNvCxnSpPr>
          <p:nvPr/>
        </p:nvCxnSpPr>
        <p:spPr>
          <a:xfrm>
            <a:off x="3813322" y="2374238"/>
            <a:ext cx="188100" cy="5679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686" name="Google Shape;686;p63"/>
          <p:cNvCxnSpPr>
            <a:stCxn id="675" idx="2"/>
            <a:endCxn id="680" idx="0"/>
          </p:cNvCxnSpPr>
          <p:nvPr/>
        </p:nvCxnSpPr>
        <p:spPr>
          <a:xfrm flipH="1">
            <a:off x="3219653" y="2421691"/>
            <a:ext cx="390000" cy="5205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687" name="Google Shape;687;p63"/>
          <p:cNvCxnSpPr>
            <a:endCxn id="681" idx="0"/>
          </p:cNvCxnSpPr>
          <p:nvPr/>
        </p:nvCxnSpPr>
        <p:spPr>
          <a:xfrm>
            <a:off x="1173976" y="2364686"/>
            <a:ext cx="917100" cy="5613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688" name="Google Shape;688;p63"/>
          <p:cNvCxnSpPr>
            <a:endCxn id="683" idx="0"/>
          </p:cNvCxnSpPr>
          <p:nvPr/>
        </p:nvCxnSpPr>
        <p:spPr>
          <a:xfrm>
            <a:off x="970307" y="2412139"/>
            <a:ext cx="363300" cy="5046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689" name="Google Shape;689;p63"/>
          <p:cNvCxnSpPr>
            <a:endCxn id="682" idx="0"/>
          </p:cNvCxnSpPr>
          <p:nvPr/>
        </p:nvCxnSpPr>
        <p:spPr>
          <a:xfrm flipH="1">
            <a:off x="646938" y="2364686"/>
            <a:ext cx="119700" cy="5481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690" name="Google Shape;690;p63"/>
          <p:cNvSpPr/>
          <p:nvPr/>
        </p:nvSpPr>
        <p:spPr>
          <a:xfrm>
            <a:off x="5206928" y="3543858"/>
            <a:ext cx="711240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91" name="Google Shape;691;p63"/>
          <p:cNvCxnSpPr>
            <a:endCxn id="690" idx="0"/>
          </p:cNvCxnSpPr>
          <p:nvPr/>
        </p:nvCxnSpPr>
        <p:spPr>
          <a:xfrm>
            <a:off x="5562548" y="3168730"/>
            <a:ext cx="0" cy="3750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679" name="Google Shape;679;p63"/>
          <p:cNvSpPr/>
          <p:nvPr/>
        </p:nvSpPr>
        <p:spPr>
          <a:xfrm>
            <a:off x="4847537" y="2144543"/>
            <a:ext cx="320962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692" name="Google Shape;692;p63"/>
          <p:cNvSpPr/>
          <p:nvPr/>
        </p:nvSpPr>
        <p:spPr>
          <a:xfrm>
            <a:off x="4693525" y="2966762"/>
            <a:ext cx="628986" cy="216024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93" name="Google Shape;693;p63"/>
          <p:cNvCxnSpPr>
            <a:stCxn id="679" idx="2"/>
            <a:endCxn id="692" idx="0"/>
          </p:cNvCxnSpPr>
          <p:nvPr/>
        </p:nvCxnSpPr>
        <p:spPr>
          <a:xfrm>
            <a:off x="5008018" y="2358157"/>
            <a:ext cx="0" cy="6087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694" name="Google Shape;694;p63"/>
          <p:cNvSpPr/>
          <p:nvPr/>
        </p:nvSpPr>
        <p:spPr>
          <a:xfrm>
            <a:off x="2995155" y="4008884"/>
            <a:ext cx="838943" cy="390281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95" name="Google Shape;695;p63"/>
          <p:cNvCxnSpPr>
            <a:stCxn id="680" idx="2"/>
            <a:endCxn id="694" idx="0"/>
          </p:cNvCxnSpPr>
          <p:nvPr/>
        </p:nvCxnSpPr>
        <p:spPr>
          <a:xfrm>
            <a:off x="3219601" y="3266128"/>
            <a:ext cx="195000" cy="7428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696" name="Google Shape;696;p63"/>
          <p:cNvSpPr/>
          <p:nvPr/>
        </p:nvSpPr>
        <p:spPr>
          <a:xfrm>
            <a:off x="61650" y="4045204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697" name="Google Shape;697;p63"/>
          <p:cNvSpPr/>
          <p:nvPr/>
        </p:nvSpPr>
        <p:spPr>
          <a:xfrm>
            <a:off x="1990603" y="4008885"/>
            <a:ext cx="838943" cy="390281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98" name="Google Shape;698;p63"/>
          <p:cNvCxnSpPr>
            <a:stCxn id="683" idx="2"/>
            <a:endCxn id="697" idx="0"/>
          </p:cNvCxnSpPr>
          <p:nvPr/>
        </p:nvCxnSpPr>
        <p:spPr>
          <a:xfrm>
            <a:off x="1333473" y="3240713"/>
            <a:ext cx="1076700" cy="7683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699" name="Google Shape;699;p63"/>
          <p:cNvSpPr/>
          <p:nvPr/>
        </p:nvSpPr>
        <p:spPr>
          <a:xfrm>
            <a:off x="860231" y="4027305"/>
            <a:ext cx="838943" cy="390281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00" name="Google Shape;700;p63"/>
          <p:cNvCxnSpPr>
            <a:stCxn id="682" idx="2"/>
            <a:endCxn id="699" idx="0"/>
          </p:cNvCxnSpPr>
          <p:nvPr/>
        </p:nvCxnSpPr>
        <p:spPr>
          <a:xfrm>
            <a:off x="647051" y="3236790"/>
            <a:ext cx="632700" cy="7905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701" name="Google Shape;701;p63"/>
          <p:cNvCxnSpPr>
            <a:stCxn id="682" idx="2"/>
            <a:endCxn id="696" idx="0"/>
          </p:cNvCxnSpPr>
          <p:nvPr/>
        </p:nvCxnSpPr>
        <p:spPr>
          <a:xfrm flipH="1">
            <a:off x="349751" y="3236790"/>
            <a:ext cx="297300" cy="8085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702" name="Google Shape;702;p63"/>
          <p:cNvSpPr/>
          <p:nvPr/>
        </p:nvSpPr>
        <p:spPr>
          <a:xfrm>
            <a:off x="1371600" y="171450"/>
            <a:ext cx="7315200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Permanent Marker"/>
              <a:buNone/>
            </a:pPr>
            <a:r>
              <a:rPr b="0" i="0" lang="en" sz="3600" u="none" cap="none" strike="noStrike">
                <a:solidFill>
                  <a:srgbClr val="000066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Nim's Game</a:t>
            </a:r>
            <a:endParaRPr/>
          </a:p>
        </p:txBody>
      </p:sp>
      <p:sp>
        <p:nvSpPr>
          <p:cNvPr id="703" name="Google Shape;703;p63"/>
          <p:cNvSpPr txBox="1"/>
          <p:nvPr/>
        </p:nvSpPr>
        <p:spPr>
          <a:xfrm rot="-390206">
            <a:off x="3876019" y="1175058"/>
            <a:ext cx="1134585" cy="2794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P1 takes 1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4" name="Google Shape;704;p63"/>
          <p:cNvSpPr txBox="1"/>
          <p:nvPr/>
        </p:nvSpPr>
        <p:spPr>
          <a:xfrm rot="-801253">
            <a:off x="1298188" y="1573020"/>
            <a:ext cx="1270063" cy="2866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take 1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5" name="Google Shape;705;p63"/>
          <p:cNvSpPr txBox="1"/>
          <p:nvPr/>
        </p:nvSpPr>
        <p:spPr>
          <a:xfrm rot="1549830">
            <a:off x="2523567" y="1813048"/>
            <a:ext cx="873813" cy="2558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take 2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6" name="Google Shape;706;p63"/>
          <p:cNvSpPr txBox="1"/>
          <p:nvPr/>
        </p:nvSpPr>
        <p:spPr>
          <a:xfrm rot="927843">
            <a:off x="3172908" y="1644975"/>
            <a:ext cx="1261730" cy="289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take 3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7" name="Google Shape;707;p63"/>
          <p:cNvSpPr txBox="1"/>
          <p:nvPr/>
        </p:nvSpPr>
        <p:spPr>
          <a:xfrm rot="-4726277">
            <a:off x="147967" y="2452678"/>
            <a:ext cx="705607" cy="3175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P1 takes 1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8" name="Google Shape;708;p63"/>
          <p:cNvSpPr txBox="1"/>
          <p:nvPr/>
        </p:nvSpPr>
        <p:spPr>
          <a:xfrm rot="3201900">
            <a:off x="898122" y="2532685"/>
            <a:ext cx="804907" cy="29946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P1 takes 2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9" name="Google Shape;709;p63"/>
          <p:cNvSpPr txBox="1"/>
          <p:nvPr/>
        </p:nvSpPr>
        <p:spPr>
          <a:xfrm rot="1780748">
            <a:off x="1296467" y="2421178"/>
            <a:ext cx="857878" cy="261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P1 takes 3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0" name="Google Shape;710;p63"/>
          <p:cNvSpPr txBox="1"/>
          <p:nvPr/>
        </p:nvSpPr>
        <p:spPr>
          <a:xfrm rot="-3274506">
            <a:off x="2733118" y="2484908"/>
            <a:ext cx="832765" cy="2936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P1 takes 1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1" name="Google Shape;711;p63"/>
          <p:cNvSpPr txBox="1"/>
          <p:nvPr/>
        </p:nvSpPr>
        <p:spPr>
          <a:xfrm rot="4287566">
            <a:off x="3737428" y="2436613"/>
            <a:ext cx="773383" cy="3037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P1 takes 2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2" name="Google Shape;712;p63"/>
          <p:cNvSpPr txBox="1"/>
          <p:nvPr/>
        </p:nvSpPr>
        <p:spPr>
          <a:xfrm rot="-5400000">
            <a:off x="4387850" y="2436375"/>
            <a:ext cx="841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P1 takes 1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3" name="Google Shape;713;p63"/>
          <p:cNvSpPr txBox="1"/>
          <p:nvPr/>
        </p:nvSpPr>
        <p:spPr>
          <a:xfrm rot="4621507">
            <a:off x="3078808" y="3434246"/>
            <a:ext cx="713579" cy="3058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take 1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4" name="Google Shape;714;p63"/>
          <p:cNvSpPr txBox="1"/>
          <p:nvPr/>
        </p:nvSpPr>
        <p:spPr>
          <a:xfrm rot="3069770">
            <a:off x="648130" y="3484076"/>
            <a:ext cx="896638" cy="2892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take 2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5" name="Google Shape;715;p63"/>
          <p:cNvSpPr txBox="1"/>
          <p:nvPr/>
        </p:nvSpPr>
        <p:spPr>
          <a:xfrm rot="2073607">
            <a:off x="1497245" y="3435653"/>
            <a:ext cx="935075" cy="268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take 1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6" name="Google Shape;716;p63"/>
          <p:cNvSpPr txBox="1"/>
          <p:nvPr/>
        </p:nvSpPr>
        <p:spPr>
          <a:xfrm rot="-4081718">
            <a:off x="1403" y="3423674"/>
            <a:ext cx="809752" cy="3020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take 1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7" name="Google Shape;717;p63"/>
          <p:cNvSpPr/>
          <p:nvPr/>
        </p:nvSpPr>
        <p:spPr>
          <a:xfrm>
            <a:off x="225900" y="954782"/>
            <a:ext cx="8229600" cy="398412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1281" lvl="0" marL="34128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" sz="2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Decision Tree for 5 Stones: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3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4" name="Google Shape;724;p64"/>
          <p:cNvSpPr/>
          <p:nvPr/>
        </p:nvSpPr>
        <p:spPr>
          <a:xfrm>
            <a:off x="5462794" y="930860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725" name="Google Shape;725;p64"/>
          <p:cNvSpPr/>
          <p:nvPr/>
        </p:nvSpPr>
        <p:spPr>
          <a:xfrm>
            <a:off x="7905421" y="1422542"/>
            <a:ext cx="322499" cy="231107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cxnSp>
        <p:nvCxnSpPr>
          <p:cNvPr id="726" name="Google Shape;726;p64"/>
          <p:cNvCxnSpPr>
            <a:stCxn id="724" idx="1"/>
            <a:endCxn id="725" idx="3"/>
          </p:cNvCxnSpPr>
          <p:nvPr/>
        </p:nvCxnSpPr>
        <p:spPr>
          <a:xfrm>
            <a:off x="6038856" y="1092877"/>
            <a:ext cx="1866600" cy="4452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727" name="Google Shape;727;p64"/>
          <p:cNvSpPr/>
          <p:nvPr/>
        </p:nvSpPr>
        <p:spPr>
          <a:xfrm>
            <a:off x="8007227" y="2142111"/>
            <a:ext cx="320962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728" name="Google Shape;728;p64"/>
          <p:cNvSpPr/>
          <p:nvPr/>
        </p:nvSpPr>
        <p:spPr>
          <a:xfrm>
            <a:off x="8423369" y="2142111"/>
            <a:ext cx="711240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29" name="Google Shape;729;p64"/>
          <p:cNvCxnSpPr>
            <a:stCxn id="725" idx="6"/>
            <a:endCxn id="728" idx="0"/>
          </p:cNvCxnSpPr>
          <p:nvPr/>
        </p:nvCxnSpPr>
        <p:spPr>
          <a:xfrm>
            <a:off x="8180691" y="1619804"/>
            <a:ext cx="598200" cy="5223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730" name="Google Shape;730;p64"/>
          <p:cNvCxnSpPr>
            <a:stCxn id="725" idx="2"/>
            <a:endCxn id="727" idx="0"/>
          </p:cNvCxnSpPr>
          <p:nvPr/>
        </p:nvCxnSpPr>
        <p:spPr>
          <a:xfrm>
            <a:off x="8066671" y="1653648"/>
            <a:ext cx="101100" cy="4884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731" name="Google Shape;731;p64"/>
          <p:cNvSpPr/>
          <p:nvPr/>
        </p:nvSpPr>
        <p:spPr>
          <a:xfrm>
            <a:off x="7905422" y="2949792"/>
            <a:ext cx="628986" cy="216024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32" name="Google Shape;732;p64"/>
          <p:cNvCxnSpPr>
            <a:stCxn id="727" idx="2"/>
            <a:endCxn id="731" idx="0"/>
          </p:cNvCxnSpPr>
          <p:nvPr/>
        </p:nvCxnSpPr>
        <p:spPr>
          <a:xfrm>
            <a:off x="8167708" y="2355726"/>
            <a:ext cx="52200" cy="5940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733" name="Google Shape;733;p64"/>
          <p:cNvCxnSpPr>
            <a:stCxn id="724" idx="6"/>
            <a:endCxn id="734" idx="0"/>
          </p:cNvCxnSpPr>
          <p:nvPr/>
        </p:nvCxnSpPr>
        <p:spPr>
          <a:xfrm>
            <a:off x="5954494" y="1207440"/>
            <a:ext cx="403200" cy="1815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735" name="Google Shape;735;p64"/>
          <p:cNvCxnSpPr>
            <a:stCxn id="734" idx="5"/>
            <a:endCxn id="736" idx="0"/>
          </p:cNvCxnSpPr>
          <p:nvPr/>
        </p:nvCxnSpPr>
        <p:spPr>
          <a:xfrm flipH="1">
            <a:off x="6224300" y="1585959"/>
            <a:ext cx="19500" cy="5562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737" name="Google Shape;737;p64"/>
          <p:cNvCxnSpPr>
            <a:stCxn id="734" idx="6"/>
          </p:cNvCxnSpPr>
          <p:nvPr/>
        </p:nvCxnSpPr>
        <p:spPr>
          <a:xfrm>
            <a:off x="6471841" y="1585959"/>
            <a:ext cx="844200" cy="5562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738" name="Google Shape;738;p64"/>
          <p:cNvCxnSpPr>
            <a:stCxn id="736" idx="2"/>
            <a:endCxn id="739" idx="0"/>
          </p:cNvCxnSpPr>
          <p:nvPr/>
        </p:nvCxnSpPr>
        <p:spPr>
          <a:xfrm flipH="1">
            <a:off x="6112967" y="2355726"/>
            <a:ext cx="111300" cy="5940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740" name="Google Shape;740;p64"/>
          <p:cNvCxnSpPr>
            <a:stCxn id="736" idx="5"/>
            <a:endCxn id="741" idx="0"/>
          </p:cNvCxnSpPr>
          <p:nvPr/>
        </p:nvCxnSpPr>
        <p:spPr>
          <a:xfrm flipH="1">
            <a:off x="5562446" y="2324443"/>
            <a:ext cx="547800" cy="6306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742" name="Google Shape;742;p64"/>
          <p:cNvSpPr/>
          <p:nvPr/>
        </p:nvSpPr>
        <p:spPr>
          <a:xfrm>
            <a:off x="2541518" y="1422542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cxnSp>
        <p:nvCxnSpPr>
          <p:cNvPr id="743" name="Google Shape;743;p64"/>
          <p:cNvCxnSpPr>
            <a:stCxn id="724" idx="3"/>
            <a:endCxn id="742" idx="0"/>
          </p:cNvCxnSpPr>
          <p:nvPr/>
        </p:nvCxnSpPr>
        <p:spPr>
          <a:xfrm flipH="1">
            <a:off x="2829694" y="1092877"/>
            <a:ext cx="2633100" cy="3297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734" name="Google Shape;734;p64"/>
          <p:cNvSpPr/>
          <p:nvPr/>
        </p:nvSpPr>
        <p:spPr>
          <a:xfrm>
            <a:off x="6196571" y="1388697"/>
            <a:ext cx="322499" cy="231107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4" name="Google Shape;744;p64"/>
          <p:cNvSpPr/>
          <p:nvPr/>
        </p:nvSpPr>
        <p:spPr>
          <a:xfrm>
            <a:off x="6973380" y="2142111"/>
            <a:ext cx="711240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5" name="Google Shape;745;p64"/>
          <p:cNvSpPr/>
          <p:nvPr/>
        </p:nvSpPr>
        <p:spPr>
          <a:xfrm>
            <a:off x="6519070" y="2142111"/>
            <a:ext cx="320962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cxnSp>
        <p:nvCxnSpPr>
          <p:cNvPr id="746" name="Google Shape;746;p64"/>
          <p:cNvCxnSpPr>
            <a:stCxn id="734" idx="2"/>
            <a:endCxn id="745" idx="0"/>
          </p:cNvCxnSpPr>
          <p:nvPr/>
        </p:nvCxnSpPr>
        <p:spPr>
          <a:xfrm>
            <a:off x="6357821" y="1619804"/>
            <a:ext cx="321600" cy="5223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747" name="Google Shape;747;p64"/>
          <p:cNvSpPr/>
          <p:nvPr/>
        </p:nvSpPr>
        <p:spPr>
          <a:xfrm>
            <a:off x="6471841" y="2949792"/>
            <a:ext cx="628986" cy="216024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48" name="Google Shape;748;p64"/>
          <p:cNvCxnSpPr>
            <a:endCxn id="747" idx="0"/>
          </p:cNvCxnSpPr>
          <p:nvPr/>
        </p:nvCxnSpPr>
        <p:spPr>
          <a:xfrm>
            <a:off x="6734127" y="2355726"/>
            <a:ext cx="52200" cy="5940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736" name="Google Shape;736;p64"/>
          <p:cNvSpPr/>
          <p:nvPr/>
        </p:nvSpPr>
        <p:spPr>
          <a:xfrm>
            <a:off x="6063017" y="2142111"/>
            <a:ext cx="322499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739" name="Google Shape;739;p64"/>
          <p:cNvSpPr/>
          <p:nvPr/>
        </p:nvSpPr>
        <p:spPr>
          <a:xfrm>
            <a:off x="5798603" y="2949792"/>
            <a:ext cx="628986" cy="216024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1" name="Google Shape;741;p64"/>
          <p:cNvSpPr/>
          <p:nvPr/>
        </p:nvSpPr>
        <p:spPr>
          <a:xfrm>
            <a:off x="5402067" y="2955115"/>
            <a:ext cx="320962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749" name="Google Shape;749;p64"/>
          <p:cNvSpPr/>
          <p:nvPr/>
        </p:nvSpPr>
        <p:spPr>
          <a:xfrm>
            <a:off x="682276" y="2097658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cxnSp>
        <p:nvCxnSpPr>
          <p:cNvPr id="750" name="Google Shape;750;p64"/>
          <p:cNvCxnSpPr>
            <a:stCxn id="742" idx="5"/>
            <a:endCxn id="749" idx="0"/>
          </p:cNvCxnSpPr>
          <p:nvPr/>
        </p:nvCxnSpPr>
        <p:spPr>
          <a:xfrm flipH="1">
            <a:off x="970180" y="1699121"/>
            <a:ext cx="1655700" cy="3984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751" name="Google Shape;751;p64"/>
          <p:cNvCxnSpPr>
            <a:stCxn id="742" idx="2"/>
            <a:endCxn id="752" idx="4"/>
          </p:cNvCxnSpPr>
          <p:nvPr/>
        </p:nvCxnSpPr>
        <p:spPr>
          <a:xfrm>
            <a:off x="2829549" y="1746575"/>
            <a:ext cx="843300" cy="4293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753" name="Google Shape;753;p64"/>
          <p:cNvCxnSpPr>
            <a:stCxn id="742" idx="6"/>
            <a:endCxn id="754" idx="4"/>
          </p:cNvCxnSpPr>
          <p:nvPr/>
        </p:nvCxnSpPr>
        <p:spPr>
          <a:xfrm>
            <a:off x="3033218" y="1699121"/>
            <a:ext cx="1861200" cy="4767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755" name="Google Shape;755;p64"/>
          <p:cNvSpPr/>
          <p:nvPr/>
        </p:nvSpPr>
        <p:spPr>
          <a:xfrm>
            <a:off x="1699174" y="2926054"/>
            <a:ext cx="783649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6" name="Google Shape;756;p64"/>
          <p:cNvSpPr/>
          <p:nvPr/>
        </p:nvSpPr>
        <p:spPr>
          <a:xfrm>
            <a:off x="359020" y="2912757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757" name="Google Shape;757;p64"/>
          <p:cNvSpPr/>
          <p:nvPr/>
        </p:nvSpPr>
        <p:spPr>
          <a:xfrm>
            <a:off x="1045442" y="2916679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cxnSp>
        <p:nvCxnSpPr>
          <p:cNvPr id="758" name="Google Shape;758;p64"/>
          <p:cNvCxnSpPr>
            <a:stCxn id="752" idx="2"/>
            <a:endCxn id="759" idx="0"/>
          </p:cNvCxnSpPr>
          <p:nvPr/>
        </p:nvCxnSpPr>
        <p:spPr>
          <a:xfrm>
            <a:off x="3786889" y="2358157"/>
            <a:ext cx="361800" cy="5886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760" name="Google Shape;760;p64"/>
          <p:cNvCxnSpPr>
            <a:stCxn id="752" idx="2"/>
            <a:endCxn id="761" idx="0"/>
          </p:cNvCxnSpPr>
          <p:nvPr/>
        </p:nvCxnSpPr>
        <p:spPr>
          <a:xfrm flipH="1">
            <a:off x="3575089" y="2358157"/>
            <a:ext cx="211800" cy="5940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762" name="Google Shape;762;p64"/>
          <p:cNvCxnSpPr>
            <a:endCxn id="755" idx="0"/>
          </p:cNvCxnSpPr>
          <p:nvPr/>
        </p:nvCxnSpPr>
        <p:spPr>
          <a:xfrm>
            <a:off x="1173976" y="2364686"/>
            <a:ext cx="917100" cy="5613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763" name="Google Shape;763;p64"/>
          <p:cNvCxnSpPr>
            <a:endCxn id="757" idx="0"/>
          </p:cNvCxnSpPr>
          <p:nvPr/>
        </p:nvCxnSpPr>
        <p:spPr>
          <a:xfrm>
            <a:off x="970307" y="2412139"/>
            <a:ext cx="363300" cy="5046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764" name="Google Shape;764;p64"/>
          <p:cNvCxnSpPr>
            <a:endCxn id="756" idx="0"/>
          </p:cNvCxnSpPr>
          <p:nvPr/>
        </p:nvCxnSpPr>
        <p:spPr>
          <a:xfrm flipH="1">
            <a:off x="646938" y="2364686"/>
            <a:ext cx="119700" cy="5481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765" name="Google Shape;765;p64"/>
          <p:cNvSpPr/>
          <p:nvPr/>
        </p:nvSpPr>
        <p:spPr>
          <a:xfrm>
            <a:off x="5206928" y="3543858"/>
            <a:ext cx="711240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66" name="Google Shape;766;p64"/>
          <p:cNvCxnSpPr>
            <a:endCxn id="765" idx="0"/>
          </p:cNvCxnSpPr>
          <p:nvPr/>
        </p:nvCxnSpPr>
        <p:spPr>
          <a:xfrm>
            <a:off x="5562548" y="3168730"/>
            <a:ext cx="0" cy="3750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754" name="Google Shape;754;p64"/>
          <p:cNvSpPr/>
          <p:nvPr/>
        </p:nvSpPr>
        <p:spPr>
          <a:xfrm>
            <a:off x="4847537" y="2144543"/>
            <a:ext cx="320962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767" name="Google Shape;767;p64"/>
          <p:cNvSpPr/>
          <p:nvPr/>
        </p:nvSpPr>
        <p:spPr>
          <a:xfrm>
            <a:off x="4693525" y="2966762"/>
            <a:ext cx="628986" cy="216024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68" name="Google Shape;768;p64"/>
          <p:cNvCxnSpPr>
            <a:stCxn id="754" idx="2"/>
            <a:endCxn id="767" idx="0"/>
          </p:cNvCxnSpPr>
          <p:nvPr/>
        </p:nvCxnSpPr>
        <p:spPr>
          <a:xfrm>
            <a:off x="5008018" y="2358157"/>
            <a:ext cx="0" cy="6087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769" name="Google Shape;769;p64"/>
          <p:cNvSpPr/>
          <p:nvPr/>
        </p:nvSpPr>
        <p:spPr>
          <a:xfrm>
            <a:off x="61650" y="4045204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770" name="Google Shape;770;p64"/>
          <p:cNvSpPr/>
          <p:nvPr/>
        </p:nvSpPr>
        <p:spPr>
          <a:xfrm>
            <a:off x="1990603" y="4008885"/>
            <a:ext cx="838943" cy="390281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71" name="Google Shape;771;p64"/>
          <p:cNvCxnSpPr>
            <a:stCxn id="757" idx="2"/>
            <a:endCxn id="770" idx="0"/>
          </p:cNvCxnSpPr>
          <p:nvPr/>
        </p:nvCxnSpPr>
        <p:spPr>
          <a:xfrm>
            <a:off x="1333473" y="3240713"/>
            <a:ext cx="1076700" cy="7683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772" name="Google Shape;772;p64"/>
          <p:cNvSpPr/>
          <p:nvPr/>
        </p:nvSpPr>
        <p:spPr>
          <a:xfrm>
            <a:off x="860231" y="4027305"/>
            <a:ext cx="838943" cy="390281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73" name="Google Shape;773;p64"/>
          <p:cNvCxnSpPr>
            <a:stCxn id="756" idx="2"/>
            <a:endCxn id="772" idx="0"/>
          </p:cNvCxnSpPr>
          <p:nvPr/>
        </p:nvCxnSpPr>
        <p:spPr>
          <a:xfrm>
            <a:off x="647051" y="3236790"/>
            <a:ext cx="632700" cy="7905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774" name="Google Shape;774;p64"/>
          <p:cNvCxnSpPr>
            <a:stCxn id="756" idx="2"/>
            <a:endCxn id="769" idx="0"/>
          </p:cNvCxnSpPr>
          <p:nvPr/>
        </p:nvCxnSpPr>
        <p:spPr>
          <a:xfrm flipH="1">
            <a:off x="349751" y="3236790"/>
            <a:ext cx="297300" cy="8085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752" name="Google Shape;752;p64"/>
          <p:cNvSpPr/>
          <p:nvPr/>
        </p:nvSpPr>
        <p:spPr>
          <a:xfrm>
            <a:off x="3625639" y="2144543"/>
            <a:ext cx="322499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759" name="Google Shape;759;p64"/>
          <p:cNvSpPr/>
          <p:nvPr/>
        </p:nvSpPr>
        <p:spPr>
          <a:xfrm>
            <a:off x="3834098" y="2946795"/>
            <a:ext cx="628986" cy="216024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1" name="Google Shape;761;p64"/>
          <p:cNvSpPr/>
          <p:nvPr/>
        </p:nvSpPr>
        <p:spPr>
          <a:xfrm>
            <a:off x="3414627" y="2952201"/>
            <a:ext cx="320962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775" name="Google Shape;775;p64"/>
          <p:cNvSpPr/>
          <p:nvPr/>
        </p:nvSpPr>
        <p:spPr>
          <a:xfrm>
            <a:off x="3219488" y="3534190"/>
            <a:ext cx="711240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76" name="Google Shape;776;p64"/>
          <p:cNvCxnSpPr>
            <a:stCxn id="761" idx="2"/>
            <a:endCxn id="775" idx="0"/>
          </p:cNvCxnSpPr>
          <p:nvPr/>
        </p:nvCxnSpPr>
        <p:spPr>
          <a:xfrm>
            <a:off x="3575108" y="3165816"/>
            <a:ext cx="0" cy="3684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777" name="Google Shape;777;p64"/>
          <p:cNvCxnSpPr>
            <a:endCxn id="778" idx="0"/>
          </p:cNvCxnSpPr>
          <p:nvPr/>
        </p:nvCxnSpPr>
        <p:spPr>
          <a:xfrm>
            <a:off x="362086" y="4356863"/>
            <a:ext cx="78600" cy="3750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778" name="Google Shape;778;p64"/>
          <p:cNvSpPr/>
          <p:nvPr/>
        </p:nvSpPr>
        <p:spPr>
          <a:xfrm>
            <a:off x="21288" y="4731990"/>
            <a:ext cx="838943" cy="390281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b="1" i="0" lang="en" sz="20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endParaRPr b="1" i="0" sz="20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9" name="Google Shape;779;p64"/>
          <p:cNvSpPr/>
          <p:nvPr/>
        </p:nvSpPr>
        <p:spPr>
          <a:xfrm>
            <a:off x="1371600" y="171450"/>
            <a:ext cx="7315200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Permanent Marker"/>
              <a:buNone/>
            </a:pPr>
            <a:r>
              <a:rPr b="0" i="0" lang="en" sz="3600" u="none" cap="none" strike="noStrike">
                <a:solidFill>
                  <a:srgbClr val="000066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Nim's Game</a:t>
            </a:r>
            <a:endParaRPr/>
          </a:p>
        </p:txBody>
      </p:sp>
      <p:sp>
        <p:nvSpPr>
          <p:cNvPr id="780" name="Google Shape;780;p64"/>
          <p:cNvSpPr txBox="1"/>
          <p:nvPr/>
        </p:nvSpPr>
        <p:spPr>
          <a:xfrm rot="-390206">
            <a:off x="3876019" y="1175058"/>
            <a:ext cx="1134585" cy="2794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P1 takes 1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1" name="Google Shape;781;p64"/>
          <p:cNvSpPr txBox="1"/>
          <p:nvPr/>
        </p:nvSpPr>
        <p:spPr>
          <a:xfrm rot="-801253">
            <a:off x="1298188" y="1573020"/>
            <a:ext cx="1270063" cy="2866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take 1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2" name="Google Shape;782;p64"/>
          <p:cNvSpPr txBox="1"/>
          <p:nvPr/>
        </p:nvSpPr>
        <p:spPr>
          <a:xfrm rot="1604779">
            <a:off x="2642003" y="1901097"/>
            <a:ext cx="870078" cy="2572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take 2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3" name="Google Shape;783;p64"/>
          <p:cNvSpPr txBox="1"/>
          <p:nvPr/>
        </p:nvSpPr>
        <p:spPr>
          <a:xfrm rot="927843">
            <a:off x="3172908" y="1644975"/>
            <a:ext cx="1261730" cy="289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take 3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4" name="Google Shape;784;p64"/>
          <p:cNvSpPr txBox="1"/>
          <p:nvPr/>
        </p:nvSpPr>
        <p:spPr>
          <a:xfrm rot="-4725791">
            <a:off x="125270" y="2452606"/>
            <a:ext cx="705631" cy="3175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P1 takes 1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5" name="Google Shape;785;p64"/>
          <p:cNvSpPr txBox="1"/>
          <p:nvPr/>
        </p:nvSpPr>
        <p:spPr>
          <a:xfrm rot="3201171">
            <a:off x="875481" y="2532679"/>
            <a:ext cx="804870" cy="299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P1 takes 2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6" name="Google Shape;786;p64"/>
          <p:cNvSpPr txBox="1"/>
          <p:nvPr/>
        </p:nvSpPr>
        <p:spPr>
          <a:xfrm rot="1780748">
            <a:off x="1296467" y="2421178"/>
            <a:ext cx="857878" cy="2616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P1 takes 3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7" name="Google Shape;787;p64"/>
          <p:cNvSpPr txBox="1"/>
          <p:nvPr/>
        </p:nvSpPr>
        <p:spPr>
          <a:xfrm rot="-4273651">
            <a:off x="3093505" y="2460100"/>
            <a:ext cx="821289" cy="3048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P1 takes 1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8" name="Google Shape;788;p64"/>
          <p:cNvSpPr txBox="1"/>
          <p:nvPr/>
        </p:nvSpPr>
        <p:spPr>
          <a:xfrm rot="3539887">
            <a:off x="3722023" y="2440389"/>
            <a:ext cx="804193" cy="29619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P1 takes 2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9" name="Google Shape;789;p64"/>
          <p:cNvSpPr txBox="1"/>
          <p:nvPr/>
        </p:nvSpPr>
        <p:spPr>
          <a:xfrm rot="-5400000">
            <a:off x="4410650" y="2459175"/>
            <a:ext cx="7959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P1 takes 1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0" name="Google Shape;790;p64"/>
          <p:cNvSpPr txBox="1"/>
          <p:nvPr/>
        </p:nvSpPr>
        <p:spPr>
          <a:xfrm>
            <a:off x="2627784" y="3273828"/>
            <a:ext cx="940888" cy="23083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take 1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1" name="Google Shape;791;p64"/>
          <p:cNvSpPr txBox="1"/>
          <p:nvPr/>
        </p:nvSpPr>
        <p:spPr>
          <a:xfrm rot="3069770">
            <a:off x="648130" y="3484076"/>
            <a:ext cx="896638" cy="2892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take 2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2" name="Google Shape;792;p64"/>
          <p:cNvSpPr txBox="1"/>
          <p:nvPr/>
        </p:nvSpPr>
        <p:spPr>
          <a:xfrm rot="2073607">
            <a:off x="1497245" y="3435653"/>
            <a:ext cx="935075" cy="2687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take 1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3" name="Google Shape;793;p64"/>
          <p:cNvSpPr txBox="1"/>
          <p:nvPr/>
        </p:nvSpPr>
        <p:spPr>
          <a:xfrm rot="-4081718">
            <a:off x="1403" y="3423674"/>
            <a:ext cx="809752" cy="3020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take 1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4" name="Google Shape;794;p64"/>
          <p:cNvSpPr txBox="1"/>
          <p:nvPr/>
        </p:nvSpPr>
        <p:spPr>
          <a:xfrm>
            <a:off x="395536" y="4407954"/>
            <a:ext cx="1296144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P1 takes 1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5" name="Google Shape;795;p64"/>
          <p:cNvSpPr/>
          <p:nvPr/>
        </p:nvSpPr>
        <p:spPr>
          <a:xfrm>
            <a:off x="203150" y="954782"/>
            <a:ext cx="8229600" cy="402354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1281" lvl="0" marL="34128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" sz="2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Decision Tree for 5 Stones: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65"/>
          <p:cNvSpPr/>
          <p:nvPr/>
        </p:nvSpPr>
        <p:spPr>
          <a:xfrm>
            <a:off x="1371600" y="171450"/>
            <a:ext cx="7315200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Permanent Marker"/>
              <a:buNone/>
            </a:pPr>
            <a:r>
              <a:rPr b="0" i="0" lang="en" sz="3600" u="none" cap="none" strike="noStrike">
                <a:solidFill>
                  <a:srgbClr val="000066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Nim's Game</a:t>
            </a:r>
            <a:endParaRPr/>
          </a:p>
        </p:txBody>
      </p:sp>
      <p:sp>
        <p:nvSpPr>
          <p:cNvPr id="801" name="Google Shape;801;p65"/>
          <p:cNvSpPr/>
          <p:nvPr/>
        </p:nvSpPr>
        <p:spPr>
          <a:xfrm>
            <a:off x="203161" y="954784"/>
            <a:ext cx="8229600" cy="188595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1281" lvl="0" marL="34128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" sz="2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Winning Strategy for 5 Stones: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39"/>
          <p:cNvSpPr/>
          <p:nvPr/>
        </p:nvSpPr>
        <p:spPr>
          <a:xfrm>
            <a:off x="1371600" y="171450"/>
            <a:ext cx="7315218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Permanent Marker"/>
              <a:buNone/>
            </a:pPr>
            <a:r>
              <a:rPr b="0" i="0" lang="en" sz="3600" u="none" cap="none" strike="noStrike">
                <a:solidFill>
                  <a:srgbClr val="000066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Sudoku</a:t>
            </a:r>
            <a:endParaRPr/>
          </a:p>
        </p:txBody>
      </p:sp>
      <p:sp>
        <p:nvSpPr>
          <p:cNvPr id="154" name="Google Shape;154;p39"/>
          <p:cNvSpPr/>
          <p:nvPr/>
        </p:nvSpPr>
        <p:spPr>
          <a:xfrm>
            <a:off x="457200" y="4085601"/>
            <a:ext cx="8229600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entury Gothic"/>
              <a:buNone/>
            </a:pPr>
            <a:r>
              <a:rPr b="0" i="0" lang="en" sz="1800" u="sng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Rule</a:t>
            </a:r>
            <a:r>
              <a:rPr b="0" i="0" lang="en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can’t have the same number appear twice in any column, row, or box. </a:t>
            </a:r>
            <a:endParaRPr/>
          </a:p>
        </p:txBody>
      </p:sp>
      <p:pic>
        <p:nvPicPr>
          <p:cNvPr id="155" name="Google Shape;155;p3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7978" y="1182292"/>
            <a:ext cx="2814639" cy="27789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5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p66"/>
          <p:cNvSpPr/>
          <p:nvPr/>
        </p:nvSpPr>
        <p:spPr>
          <a:xfrm>
            <a:off x="203161" y="954784"/>
            <a:ext cx="8229600" cy="188595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1281" lvl="0" marL="34128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" sz="2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Winning Strategy for 5 Stones:</a:t>
            </a:r>
            <a:endParaRPr/>
          </a:p>
        </p:txBody>
      </p:sp>
      <p:sp>
        <p:nvSpPr>
          <p:cNvPr id="807" name="Google Shape;807;p66"/>
          <p:cNvSpPr/>
          <p:nvPr/>
        </p:nvSpPr>
        <p:spPr>
          <a:xfrm>
            <a:off x="5462794" y="930860"/>
            <a:ext cx="576062" cy="324033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Calibri"/>
              <a:buNone/>
            </a:pPr>
            <a:r>
              <a:rPr b="1"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808" name="Google Shape;808;p66"/>
          <p:cNvSpPr/>
          <p:nvPr/>
        </p:nvSpPr>
        <p:spPr>
          <a:xfrm>
            <a:off x="7905421" y="1422542"/>
            <a:ext cx="322499" cy="231107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cxnSp>
        <p:nvCxnSpPr>
          <p:cNvPr id="809" name="Google Shape;809;p66"/>
          <p:cNvCxnSpPr>
            <a:stCxn id="807" idx="1"/>
            <a:endCxn id="808" idx="3"/>
          </p:cNvCxnSpPr>
          <p:nvPr/>
        </p:nvCxnSpPr>
        <p:spPr>
          <a:xfrm>
            <a:off x="6038856" y="1092877"/>
            <a:ext cx="1866600" cy="445200"/>
          </a:xfrm>
          <a:prstGeom prst="straightConnector1">
            <a:avLst/>
          </a:prstGeom>
          <a:noFill/>
          <a:ln cap="flat" cmpd="sng" w="57150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810" name="Google Shape;810;p66"/>
          <p:cNvSpPr/>
          <p:nvPr/>
        </p:nvSpPr>
        <p:spPr>
          <a:xfrm>
            <a:off x="8007227" y="2142111"/>
            <a:ext cx="320962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811" name="Google Shape;811;p66"/>
          <p:cNvSpPr/>
          <p:nvPr/>
        </p:nvSpPr>
        <p:spPr>
          <a:xfrm>
            <a:off x="8423369" y="2142111"/>
            <a:ext cx="711240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12" name="Google Shape;812;p66"/>
          <p:cNvCxnSpPr>
            <a:stCxn id="808" idx="6"/>
            <a:endCxn id="811" idx="0"/>
          </p:cNvCxnSpPr>
          <p:nvPr/>
        </p:nvCxnSpPr>
        <p:spPr>
          <a:xfrm>
            <a:off x="8180691" y="1619804"/>
            <a:ext cx="598200" cy="5223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813" name="Google Shape;813;p66"/>
          <p:cNvCxnSpPr>
            <a:stCxn id="808" idx="2"/>
            <a:endCxn id="810" idx="0"/>
          </p:cNvCxnSpPr>
          <p:nvPr/>
        </p:nvCxnSpPr>
        <p:spPr>
          <a:xfrm>
            <a:off x="8066671" y="1653648"/>
            <a:ext cx="101100" cy="488400"/>
          </a:xfrm>
          <a:prstGeom prst="straightConnector1">
            <a:avLst/>
          </a:prstGeom>
          <a:noFill/>
          <a:ln cap="flat" cmpd="sng" w="57150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814" name="Google Shape;814;p66"/>
          <p:cNvSpPr/>
          <p:nvPr/>
        </p:nvSpPr>
        <p:spPr>
          <a:xfrm>
            <a:off x="7905422" y="2949792"/>
            <a:ext cx="628986" cy="216024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5715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15" name="Google Shape;815;p66"/>
          <p:cNvCxnSpPr>
            <a:stCxn id="810" idx="2"/>
            <a:endCxn id="814" idx="0"/>
          </p:cNvCxnSpPr>
          <p:nvPr/>
        </p:nvCxnSpPr>
        <p:spPr>
          <a:xfrm>
            <a:off x="8167708" y="2355726"/>
            <a:ext cx="52200" cy="594000"/>
          </a:xfrm>
          <a:prstGeom prst="straightConnector1">
            <a:avLst/>
          </a:prstGeom>
          <a:noFill/>
          <a:ln cap="flat" cmpd="sng" w="57150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816" name="Google Shape;816;p66"/>
          <p:cNvCxnSpPr>
            <a:stCxn id="807" idx="6"/>
            <a:endCxn id="817" idx="0"/>
          </p:cNvCxnSpPr>
          <p:nvPr/>
        </p:nvCxnSpPr>
        <p:spPr>
          <a:xfrm>
            <a:off x="5954494" y="1207440"/>
            <a:ext cx="403200" cy="181500"/>
          </a:xfrm>
          <a:prstGeom prst="straightConnector1">
            <a:avLst/>
          </a:prstGeom>
          <a:noFill/>
          <a:ln cap="flat" cmpd="sng" w="57150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818" name="Google Shape;818;p66"/>
          <p:cNvCxnSpPr>
            <a:stCxn id="817" idx="5"/>
            <a:endCxn id="819" idx="0"/>
          </p:cNvCxnSpPr>
          <p:nvPr/>
        </p:nvCxnSpPr>
        <p:spPr>
          <a:xfrm flipH="1">
            <a:off x="6224300" y="1585959"/>
            <a:ext cx="19500" cy="5562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820" name="Google Shape;820;p66"/>
          <p:cNvCxnSpPr>
            <a:stCxn id="817" idx="6"/>
          </p:cNvCxnSpPr>
          <p:nvPr/>
        </p:nvCxnSpPr>
        <p:spPr>
          <a:xfrm>
            <a:off x="6471841" y="1585959"/>
            <a:ext cx="844200" cy="5562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821" name="Google Shape;821;p66"/>
          <p:cNvCxnSpPr>
            <a:stCxn id="819" idx="2"/>
            <a:endCxn id="822" idx="0"/>
          </p:cNvCxnSpPr>
          <p:nvPr/>
        </p:nvCxnSpPr>
        <p:spPr>
          <a:xfrm flipH="1">
            <a:off x="6112967" y="2355726"/>
            <a:ext cx="111300" cy="5940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823" name="Google Shape;823;p66"/>
          <p:cNvCxnSpPr>
            <a:stCxn id="819" idx="5"/>
            <a:endCxn id="824" idx="0"/>
          </p:cNvCxnSpPr>
          <p:nvPr/>
        </p:nvCxnSpPr>
        <p:spPr>
          <a:xfrm flipH="1">
            <a:off x="5562446" y="2324443"/>
            <a:ext cx="547800" cy="6306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825" name="Google Shape;825;p66"/>
          <p:cNvCxnSpPr>
            <a:stCxn id="807" idx="3"/>
            <a:endCxn id="826" idx="0"/>
          </p:cNvCxnSpPr>
          <p:nvPr/>
        </p:nvCxnSpPr>
        <p:spPr>
          <a:xfrm flipH="1">
            <a:off x="2788894" y="1092877"/>
            <a:ext cx="2673900" cy="344700"/>
          </a:xfrm>
          <a:prstGeom prst="straightConnector1">
            <a:avLst/>
          </a:prstGeom>
          <a:noFill/>
          <a:ln cap="flat" cmpd="sng" w="57150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817" name="Google Shape;817;p66"/>
          <p:cNvSpPr/>
          <p:nvPr/>
        </p:nvSpPr>
        <p:spPr>
          <a:xfrm>
            <a:off x="6196571" y="1388697"/>
            <a:ext cx="322499" cy="231107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7" name="Google Shape;827;p66"/>
          <p:cNvSpPr/>
          <p:nvPr/>
        </p:nvSpPr>
        <p:spPr>
          <a:xfrm>
            <a:off x="6973380" y="2142111"/>
            <a:ext cx="711240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8" name="Google Shape;828;p66"/>
          <p:cNvSpPr/>
          <p:nvPr/>
        </p:nvSpPr>
        <p:spPr>
          <a:xfrm>
            <a:off x="6519070" y="2142111"/>
            <a:ext cx="320962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cxnSp>
        <p:nvCxnSpPr>
          <p:cNvPr id="829" name="Google Shape;829;p66"/>
          <p:cNvCxnSpPr>
            <a:stCxn id="817" idx="2"/>
            <a:endCxn id="828" idx="0"/>
          </p:cNvCxnSpPr>
          <p:nvPr/>
        </p:nvCxnSpPr>
        <p:spPr>
          <a:xfrm>
            <a:off x="6357821" y="1619804"/>
            <a:ext cx="321600" cy="522300"/>
          </a:xfrm>
          <a:prstGeom prst="straightConnector1">
            <a:avLst/>
          </a:prstGeom>
          <a:noFill/>
          <a:ln cap="flat" cmpd="sng" w="57150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830" name="Google Shape;830;p66"/>
          <p:cNvSpPr/>
          <p:nvPr/>
        </p:nvSpPr>
        <p:spPr>
          <a:xfrm>
            <a:off x="6471841" y="2949792"/>
            <a:ext cx="628986" cy="216024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5715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31" name="Google Shape;831;p66"/>
          <p:cNvCxnSpPr>
            <a:endCxn id="830" idx="0"/>
          </p:cNvCxnSpPr>
          <p:nvPr/>
        </p:nvCxnSpPr>
        <p:spPr>
          <a:xfrm>
            <a:off x="6734127" y="2355726"/>
            <a:ext cx="52200" cy="594000"/>
          </a:xfrm>
          <a:prstGeom prst="straightConnector1">
            <a:avLst/>
          </a:prstGeom>
          <a:noFill/>
          <a:ln cap="flat" cmpd="sng" w="57150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819" name="Google Shape;819;p66"/>
          <p:cNvSpPr/>
          <p:nvPr/>
        </p:nvSpPr>
        <p:spPr>
          <a:xfrm>
            <a:off x="6063017" y="2142111"/>
            <a:ext cx="322499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822" name="Google Shape;822;p66"/>
          <p:cNvSpPr/>
          <p:nvPr/>
        </p:nvSpPr>
        <p:spPr>
          <a:xfrm>
            <a:off x="5798603" y="2949792"/>
            <a:ext cx="628986" cy="216024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4" name="Google Shape;824;p66"/>
          <p:cNvSpPr/>
          <p:nvPr/>
        </p:nvSpPr>
        <p:spPr>
          <a:xfrm>
            <a:off x="5402067" y="2955115"/>
            <a:ext cx="320962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cxnSp>
        <p:nvCxnSpPr>
          <p:cNvPr id="832" name="Google Shape;832;p66"/>
          <p:cNvCxnSpPr>
            <a:stCxn id="826" idx="5"/>
            <a:endCxn id="833" idx="0"/>
          </p:cNvCxnSpPr>
          <p:nvPr/>
        </p:nvCxnSpPr>
        <p:spPr>
          <a:xfrm flipH="1">
            <a:off x="2213013" y="1619956"/>
            <a:ext cx="462000" cy="5199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834" name="Google Shape;834;p66"/>
          <p:cNvCxnSpPr>
            <a:stCxn id="826" idx="2"/>
            <a:endCxn id="835" idx="4"/>
          </p:cNvCxnSpPr>
          <p:nvPr/>
        </p:nvCxnSpPr>
        <p:spPr>
          <a:xfrm>
            <a:off x="2789034" y="1651239"/>
            <a:ext cx="883800" cy="524400"/>
          </a:xfrm>
          <a:prstGeom prst="straightConnector1">
            <a:avLst/>
          </a:prstGeom>
          <a:noFill/>
          <a:ln cap="flat" cmpd="sng" w="9525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836" name="Google Shape;836;p66"/>
          <p:cNvCxnSpPr>
            <a:stCxn id="826" idx="6"/>
            <a:endCxn id="837" idx="4"/>
          </p:cNvCxnSpPr>
          <p:nvPr/>
        </p:nvCxnSpPr>
        <p:spPr>
          <a:xfrm>
            <a:off x="2903054" y="1619956"/>
            <a:ext cx="1991400" cy="555900"/>
          </a:xfrm>
          <a:prstGeom prst="straightConnector1">
            <a:avLst/>
          </a:prstGeom>
          <a:noFill/>
          <a:ln cap="flat" cmpd="sng" w="57150">
            <a:solidFill>
              <a:srgbClr val="4A7EBB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838" name="Google Shape;838;p66"/>
          <p:cNvCxnSpPr>
            <a:stCxn id="835" idx="2"/>
            <a:endCxn id="839" idx="0"/>
          </p:cNvCxnSpPr>
          <p:nvPr/>
        </p:nvCxnSpPr>
        <p:spPr>
          <a:xfrm>
            <a:off x="3786889" y="2358157"/>
            <a:ext cx="361800" cy="5886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840" name="Google Shape;840;p66"/>
          <p:cNvCxnSpPr>
            <a:stCxn id="835" idx="2"/>
            <a:endCxn id="841" idx="0"/>
          </p:cNvCxnSpPr>
          <p:nvPr/>
        </p:nvCxnSpPr>
        <p:spPr>
          <a:xfrm flipH="1">
            <a:off x="3575089" y="2358157"/>
            <a:ext cx="211800" cy="5940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842" name="Google Shape;842;p66"/>
          <p:cNvCxnSpPr>
            <a:stCxn id="833" idx="2"/>
            <a:endCxn id="843" idx="0"/>
          </p:cNvCxnSpPr>
          <p:nvPr/>
        </p:nvCxnSpPr>
        <p:spPr>
          <a:xfrm>
            <a:off x="2212970" y="2353317"/>
            <a:ext cx="657300" cy="5964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844" name="Google Shape;844;p66"/>
          <p:cNvCxnSpPr>
            <a:stCxn id="833" idx="2"/>
            <a:endCxn id="845" idx="0"/>
          </p:cNvCxnSpPr>
          <p:nvPr/>
        </p:nvCxnSpPr>
        <p:spPr>
          <a:xfrm flipH="1">
            <a:off x="2212070" y="2353317"/>
            <a:ext cx="900" cy="5964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846" name="Google Shape;846;p66"/>
          <p:cNvCxnSpPr>
            <a:stCxn id="833" idx="2"/>
            <a:endCxn id="847" idx="0"/>
          </p:cNvCxnSpPr>
          <p:nvPr/>
        </p:nvCxnSpPr>
        <p:spPr>
          <a:xfrm flipH="1">
            <a:off x="1132970" y="2353317"/>
            <a:ext cx="1080000" cy="5964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848" name="Google Shape;848;p66"/>
          <p:cNvSpPr/>
          <p:nvPr/>
        </p:nvSpPr>
        <p:spPr>
          <a:xfrm>
            <a:off x="5206928" y="3543858"/>
            <a:ext cx="711240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49" name="Google Shape;849;p66"/>
          <p:cNvCxnSpPr>
            <a:endCxn id="848" idx="0"/>
          </p:cNvCxnSpPr>
          <p:nvPr/>
        </p:nvCxnSpPr>
        <p:spPr>
          <a:xfrm>
            <a:off x="5562548" y="3168730"/>
            <a:ext cx="0" cy="3750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837" name="Google Shape;837;p66"/>
          <p:cNvSpPr/>
          <p:nvPr/>
        </p:nvSpPr>
        <p:spPr>
          <a:xfrm>
            <a:off x="4847537" y="2144543"/>
            <a:ext cx="320962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850" name="Google Shape;850;p66"/>
          <p:cNvSpPr/>
          <p:nvPr/>
        </p:nvSpPr>
        <p:spPr>
          <a:xfrm>
            <a:off x="4693525" y="2966762"/>
            <a:ext cx="628986" cy="216024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5715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51" name="Google Shape;851;p66"/>
          <p:cNvCxnSpPr>
            <a:stCxn id="837" idx="2"/>
            <a:endCxn id="850" idx="0"/>
          </p:cNvCxnSpPr>
          <p:nvPr/>
        </p:nvCxnSpPr>
        <p:spPr>
          <a:xfrm>
            <a:off x="5008018" y="2358157"/>
            <a:ext cx="0" cy="608700"/>
          </a:xfrm>
          <a:prstGeom prst="straightConnector1">
            <a:avLst/>
          </a:prstGeom>
          <a:noFill/>
          <a:ln cap="flat" cmpd="sng" w="57150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835" name="Google Shape;835;p66"/>
          <p:cNvSpPr/>
          <p:nvPr/>
        </p:nvSpPr>
        <p:spPr>
          <a:xfrm>
            <a:off x="3625639" y="2144543"/>
            <a:ext cx="322499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839" name="Google Shape;839;p66"/>
          <p:cNvSpPr/>
          <p:nvPr/>
        </p:nvSpPr>
        <p:spPr>
          <a:xfrm>
            <a:off x="3834098" y="2946795"/>
            <a:ext cx="628986" cy="216024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1" name="Google Shape;841;p66"/>
          <p:cNvSpPr/>
          <p:nvPr/>
        </p:nvSpPr>
        <p:spPr>
          <a:xfrm>
            <a:off x="3414627" y="2952201"/>
            <a:ext cx="320962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852" name="Google Shape;852;p66"/>
          <p:cNvSpPr/>
          <p:nvPr/>
        </p:nvSpPr>
        <p:spPr>
          <a:xfrm>
            <a:off x="3219488" y="3534190"/>
            <a:ext cx="711240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53" name="Google Shape;853;p66"/>
          <p:cNvCxnSpPr>
            <a:stCxn id="841" idx="2"/>
            <a:endCxn id="852" idx="0"/>
          </p:cNvCxnSpPr>
          <p:nvPr/>
        </p:nvCxnSpPr>
        <p:spPr>
          <a:xfrm>
            <a:off x="3575108" y="3165816"/>
            <a:ext cx="0" cy="3684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854" name="Google Shape;854;p66"/>
          <p:cNvCxnSpPr>
            <a:stCxn id="855" idx="2"/>
            <a:endCxn id="856" idx="0"/>
          </p:cNvCxnSpPr>
          <p:nvPr/>
        </p:nvCxnSpPr>
        <p:spPr>
          <a:xfrm>
            <a:off x="484009" y="3757473"/>
            <a:ext cx="9900" cy="542400"/>
          </a:xfrm>
          <a:prstGeom prst="straightConnector1">
            <a:avLst/>
          </a:prstGeom>
          <a:noFill/>
          <a:ln cap="flat" cmpd="sng" w="9525">
            <a:solidFill>
              <a:srgbClr val="FF6600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857" name="Google Shape;857;p66"/>
          <p:cNvSpPr/>
          <p:nvPr/>
        </p:nvSpPr>
        <p:spPr>
          <a:xfrm>
            <a:off x="1371600" y="171450"/>
            <a:ext cx="7315200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Permanent Marker"/>
              <a:buNone/>
            </a:pPr>
            <a:r>
              <a:rPr b="0" i="0" lang="en" sz="3600" u="none" cap="none" strike="noStrike">
                <a:solidFill>
                  <a:srgbClr val="000066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Nim's Game</a:t>
            </a:r>
            <a:endParaRPr/>
          </a:p>
        </p:txBody>
      </p:sp>
      <p:sp>
        <p:nvSpPr>
          <p:cNvPr id="833" name="Google Shape;833;p66"/>
          <p:cNvSpPr/>
          <p:nvPr/>
        </p:nvSpPr>
        <p:spPr>
          <a:xfrm>
            <a:off x="2051720" y="2139702"/>
            <a:ext cx="322499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3" name="Google Shape;843;p66"/>
          <p:cNvSpPr/>
          <p:nvPr/>
        </p:nvSpPr>
        <p:spPr>
          <a:xfrm>
            <a:off x="2555776" y="2949792"/>
            <a:ext cx="628986" cy="216024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5" name="Google Shape;845;p66"/>
          <p:cNvSpPr/>
          <p:nvPr/>
        </p:nvSpPr>
        <p:spPr>
          <a:xfrm>
            <a:off x="2051720" y="2949792"/>
            <a:ext cx="320962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847" name="Google Shape;847;p66"/>
          <p:cNvSpPr/>
          <p:nvPr/>
        </p:nvSpPr>
        <p:spPr>
          <a:xfrm>
            <a:off x="971600" y="2949792"/>
            <a:ext cx="322499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858" name="Google Shape;858;p66"/>
          <p:cNvSpPr/>
          <p:nvPr/>
        </p:nvSpPr>
        <p:spPr>
          <a:xfrm>
            <a:off x="1835696" y="3543858"/>
            <a:ext cx="711240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9" name="Google Shape;859;p66"/>
          <p:cNvSpPr/>
          <p:nvPr/>
        </p:nvSpPr>
        <p:spPr>
          <a:xfrm>
            <a:off x="899592" y="3543858"/>
            <a:ext cx="711240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5" name="Google Shape;855;p66"/>
          <p:cNvSpPr/>
          <p:nvPr/>
        </p:nvSpPr>
        <p:spPr>
          <a:xfrm>
            <a:off x="323528" y="3543858"/>
            <a:ext cx="320962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856" name="Google Shape;856;p66"/>
          <p:cNvSpPr/>
          <p:nvPr/>
        </p:nvSpPr>
        <p:spPr>
          <a:xfrm>
            <a:off x="179512" y="4299942"/>
            <a:ext cx="628986" cy="216024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60" name="Google Shape;860;p66"/>
          <p:cNvCxnSpPr>
            <a:stCxn id="845" idx="2"/>
            <a:endCxn id="858" idx="0"/>
          </p:cNvCxnSpPr>
          <p:nvPr/>
        </p:nvCxnSpPr>
        <p:spPr>
          <a:xfrm flipH="1">
            <a:off x="2191201" y="3163407"/>
            <a:ext cx="21000" cy="3804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861" name="Google Shape;861;p66"/>
          <p:cNvCxnSpPr>
            <a:stCxn id="847" idx="2"/>
            <a:endCxn id="859" idx="0"/>
          </p:cNvCxnSpPr>
          <p:nvPr/>
        </p:nvCxnSpPr>
        <p:spPr>
          <a:xfrm>
            <a:off x="1132850" y="3163407"/>
            <a:ext cx="122400" cy="3804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cxnSp>
        <p:nvCxnSpPr>
          <p:cNvPr id="862" name="Google Shape;862;p66"/>
          <p:cNvCxnSpPr>
            <a:stCxn id="847" idx="2"/>
            <a:endCxn id="855" idx="0"/>
          </p:cNvCxnSpPr>
          <p:nvPr/>
        </p:nvCxnSpPr>
        <p:spPr>
          <a:xfrm flipH="1">
            <a:off x="483950" y="3163407"/>
            <a:ext cx="648900" cy="380400"/>
          </a:xfrm>
          <a:prstGeom prst="straightConnector1">
            <a:avLst/>
          </a:prstGeom>
          <a:noFill/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med" w="med" type="stealth"/>
          </a:ln>
        </p:spPr>
      </p:cxnSp>
      <p:sp>
        <p:nvSpPr>
          <p:cNvPr id="826" name="Google Shape;826;p66"/>
          <p:cNvSpPr/>
          <p:nvPr/>
        </p:nvSpPr>
        <p:spPr>
          <a:xfrm>
            <a:off x="2627784" y="1437624"/>
            <a:ext cx="322499" cy="213615"/>
          </a:xfrm>
          <a:custGeom>
            <a:rect b="b" l="l" r="r" t="t"/>
            <a:pathLst>
              <a:path extrusionOk="0" h="120000" w="120000">
                <a:moveTo>
                  <a:pt x="0" y="60000"/>
                </a:moveTo>
                <a:lnTo>
                  <a:pt x="0" y="60000"/>
                </a:lnTo>
                <a:cubicBezTo>
                  <a:pt x="0" y="26863"/>
                  <a:pt x="26863" y="0"/>
                  <a:pt x="60000" y="0"/>
                </a:cubicBezTo>
                <a:cubicBezTo>
                  <a:pt x="93137" y="0"/>
                  <a:pt x="120000" y="26863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3" y="120000"/>
                  <a:pt x="0" y="93137"/>
                  <a:pt x="0" y="60000"/>
                </a:cubicBezTo>
                <a:close/>
              </a:path>
            </a:pathLst>
          </a:custGeom>
          <a:noFill/>
          <a:ln cap="flat" cmpd="sng" w="25400">
            <a:solidFill>
              <a:srgbClr val="385D8A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1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b="1" i="0" lang="en" sz="1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b="1" i="0" sz="1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3" name="Google Shape;863;p66"/>
          <p:cNvSpPr txBox="1"/>
          <p:nvPr/>
        </p:nvSpPr>
        <p:spPr>
          <a:xfrm rot="-390206">
            <a:off x="4064435" y="1175058"/>
            <a:ext cx="757751" cy="2794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take </a:t>
            </a:r>
            <a:r>
              <a:rPr b="1"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4" name="Google Shape;864;p66"/>
          <p:cNvSpPr txBox="1"/>
          <p:nvPr/>
        </p:nvSpPr>
        <p:spPr>
          <a:xfrm rot="927843">
            <a:off x="3532949" y="1644974"/>
            <a:ext cx="1261730" cy="2896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take </a:t>
            </a:r>
            <a:r>
              <a:rPr b="1"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5" name="Google Shape;865;p66"/>
          <p:cNvSpPr txBox="1"/>
          <p:nvPr/>
        </p:nvSpPr>
        <p:spPr>
          <a:xfrm rot="1525972">
            <a:off x="5495362" y="1306964"/>
            <a:ext cx="817638" cy="30633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take </a:t>
            </a:r>
            <a:r>
              <a:rPr b="1"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6" name="Google Shape;866;p66"/>
          <p:cNvSpPr txBox="1"/>
          <p:nvPr/>
        </p:nvSpPr>
        <p:spPr>
          <a:xfrm rot="629972">
            <a:off x="6624595" y="1030770"/>
            <a:ext cx="947283" cy="2831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takes </a:t>
            </a:r>
            <a:r>
              <a:rPr b="1"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7" name="Google Shape;867;p66"/>
          <p:cNvSpPr txBox="1"/>
          <p:nvPr/>
        </p:nvSpPr>
        <p:spPr>
          <a:xfrm rot="3308732">
            <a:off x="6384130" y="1724577"/>
            <a:ext cx="708291" cy="35158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take </a:t>
            </a:r>
            <a:r>
              <a:rPr b="1"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8" name="Google Shape;868;p66"/>
          <p:cNvSpPr txBox="1"/>
          <p:nvPr/>
        </p:nvSpPr>
        <p:spPr>
          <a:xfrm rot="4495212">
            <a:off x="7581085" y="1717703"/>
            <a:ext cx="665668" cy="3661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take </a:t>
            </a:r>
            <a:r>
              <a:rPr b="1"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869" name="Google Shape;869;p66"/>
          <p:cNvSpPr txBox="1"/>
          <p:nvPr/>
        </p:nvSpPr>
        <p:spPr>
          <a:xfrm rot="5400000">
            <a:off x="4975151" y="2456631"/>
            <a:ext cx="57114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take </a:t>
            </a:r>
            <a:r>
              <a:rPr b="1"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0" name="Google Shape;870;p66"/>
          <p:cNvSpPr txBox="1"/>
          <p:nvPr/>
        </p:nvSpPr>
        <p:spPr>
          <a:xfrm rot="4913952">
            <a:off x="6702095" y="2457086"/>
            <a:ext cx="573639" cy="3684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take </a:t>
            </a:r>
            <a:r>
              <a:rPr b="1"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1" name="Google Shape;871;p66"/>
          <p:cNvSpPr txBox="1"/>
          <p:nvPr/>
        </p:nvSpPr>
        <p:spPr>
          <a:xfrm rot="4978513">
            <a:off x="8142564" y="2456973"/>
            <a:ext cx="573019" cy="36864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take </a:t>
            </a:r>
            <a:r>
              <a:rPr b="1" lang="en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5" name="Shape 87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68"/>
          <p:cNvSpPr/>
          <p:nvPr/>
        </p:nvSpPr>
        <p:spPr>
          <a:xfrm>
            <a:off x="1371600" y="171450"/>
            <a:ext cx="7315200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Permanent Marker"/>
              <a:buNone/>
            </a:pPr>
            <a:r>
              <a:rPr b="0" i="0" lang="en" sz="3600" u="none" cap="none" strike="noStrike">
                <a:solidFill>
                  <a:srgbClr val="000066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Coin Game</a:t>
            </a:r>
            <a:endParaRPr/>
          </a:p>
        </p:txBody>
      </p:sp>
      <p:sp>
        <p:nvSpPr>
          <p:cNvPr id="883" name="Google Shape;883;p68"/>
          <p:cNvSpPr/>
          <p:nvPr/>
        </p:nvSpPr>
        <p:spPr>
          <a:xfrm>
            <a:off x="457200" y="1028700"/>
            <a:ext cx="8229600" cy="188595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</a:pPr>
            <a:r>
              <a:rPr b="0" i="0" lang="en" sz="2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Assume that you have 4 coins, and you know that 3 are OK but </a:t>
            </a:r>
            <a:endParaRPr b="0" i="0" sz="20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</a:pPr>
            <a:r>
              <a:rPr b="0" i="0" lang="en" sz="2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one is bad. You know that the bad coin has a different weight </a:t>
            </a:r>
            <a:endParaRPr b="0" i="0" sz="20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</a:pPr>
            <a:r>
              <a:rPr b="0" i="0" lang="en" sz="2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than the good coins, but you don’t know whether it’s heavier or </a:t>
            </a:r>
            <a:endParaRPr b="0" i="0" sz="20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</a:pPr>
            <a:r>
              <a:rPr b="0" i="0" lang="en" sz="2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lighter. Figure out how, using only a balance scale, you can find </a:t>
            </a:r>
            <a:endParaRPr b="0" i="0" sz="20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entury Gothic"/>
              <a:buNone/>
            </a:pPr>
            <a:r>
              <a:rPr b="0" i="0" lang="en" sz="2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out which is the bad coin using just </a:t>
            </a:r>
            <a:r>
              <a:rPr lang="en" sz="2000">
                <a:latin typeface="Century Gothic"/>
                <a:ea typeface="Century Gothic"/>
                <a:cs typeface="Century Gothic"/>
                <a:sym typeface="Century Gothic"/>
              </a:rPr>
              <a:t>2</a:t>
            </a:r>
            <a:r>
              <a:rPr b="0" i="0" lang="en" sz="2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weightings.</a:t>
            </a:r>
            <a:endParaRPr/>
          </a:p>
        </p:txBody>
      </p:sp>
      <p:pic>
        <p:nvPicPr>
          <p:cNvPr id="884" name="Google Shape;884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2875" y="2914650"/>
            <a:ext cx="1924050" cy="1924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0" name="Shape 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1" name="Google Shape;891;p69"/>
          <p:cNvSpPr/>
          <p:nvPr/>
        </p:nvSpPr>
        <p:spPr>
          <a:xfrm>
            <a:off x="457200" y="1028700"/>
            <a:ext cx="8229600" cy="188595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1281" lvl="0" marL="34128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" sz="2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Decision Tree: 4 coins (ABCD)</a:t>
            </a:r>
            <a:endParaRPr/>
          </a:p>
        </p:txBody>
      </p:sp>
      <p:pic>
        <p:nvPicPr>
          <p:cNvPr id="892" name="Google Shape;892;p6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2590" y="1717010"/>
            <a:ext cx="6689114" cy="2395279"/>
          </a:xfrm>
          <a:prstGeom prst="rect">
            <a:avLst/>
          </a:prstGeom>
          <a:noFill/>
          <a:ln>
            <a:noFill/>
          </a:ln>
        </p:spPr>
      </p:pic>
      <p:sp>
        <p:nvSpPr>
          <p:cNvPr id="893" name="Google Shape;893;p69"/>
          <p:cNvSpPr/>
          <p:nvPr/>
        </p:nvSpPr>
        <p:spPr>
          <a:xfrm>
            <a:off x="1371600" y="171450"/>
            <a:ext cx="7315200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Permanent Marker"/>
              <a:buNone/>
            </a:pPr>
            <a:r>
              <a:rPr b="0" i="0" lang="en" sz="3600" u="none" cap="none" strike="noStrike">
                <a:solidFill>
                  <a:srgbClr val="000066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Coin Game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9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70"/>
          <p:cNvSpPr/>
          <p:nvPr/>
        </p:nvSpPr>
        <p:spPr>
          <a:xfrm>
            <a:off x="1371600" y="171450"/>
            <a:ext cx="7315200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Permanent Marker"/>
              <a:buNone/>
            </a:pPr>
            <a:r>
              <a:rPr b="0" i="0" lang="en" sz="3600" u="none" cap="none" strike="noStrike">
                <a:solidFill>
                  <a:srgbClr val="000066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Tower of Hanoi</a:t>
            </a:r>
            <a:endParaRPr/>
          </a:p>
        </p:txBody>
      </p:sp>
      <p:sp>
        <p:nvSpPr>
          <p:cNvPr id="901" name="Google Shape;901;p70"/>
          <p:cNvSpPr/>
          <p:nvPr/>
        </p:nvSpPr>
        <p:spPr>
          <a:xfrm>
            <a:off x="457200" y="1028700"/>
            <a:ext cx="8229600" cy="188595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1281" lvl="0" marL="34128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" sz="2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Setup:</a:t>
            </a:r>
            <a:endParaRPr/>
          </a:p>
          <a:p>
            <a:pPr indent="-214281" lvl="0" marL="341281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214281" lvl="0" marL="341281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214281" lvl="0" marL="341281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214281" lvl="0" marL="341281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t/>
            </a:r>
            <a:endParaRPr b="0" i="0" sz="20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1281" lvl="0" marL="341281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" sz="2000" u="sng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Goal</a:t>
            </a:r>
            <a:r>
              <a:rPr b="0" i="0" lang="en" sz="2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move all disks from starting point to end point</a:t>
            </a:r>
            <a:endParaRPr/>
          </a:p>
          <a:p>
            <a:pPr indent="-341281" lvl="0" marL="341281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b="0" i="0" lang="en" sz="2000" u="sng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Rules</a:t>
            </a:r>
            <a:r>
              <a:rPr b="0" i="0" lang="en" sz="2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you can only move one disk at a time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b="0" i="0" lang="en" sz="2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		    AND a disk cannot rest on top of a smaller disk</a:t>
            </a:r>
            <a:endParaRPr b="0" i="0" sz="20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17500" lvl="0" marL="45720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●"/>
            </a:pPr>
            <a:r>
              <a:rPr lang="en" sz="24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https://www.mathsisfun.com/games/towerofhanoi.html</a:t>
            </a:r>
            <a:r>
              <a:rPr i="0" lang="en" sz="2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r>
              <a:rPr b="0" i="0" lang="en" sz="20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		</a:t>
            </a:r>
            <a:endParaRPr b="0" i="0" sz="20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902" name="Google Shape;902;p7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46254" y="1653649"/>
            <a:ext cx="2726034" cy="14464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6" name="Shape 9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7" name="Google Shape;907;p71"/>
          <p:cNvSpPr/>
          <p:nvPr/>
        </p:nvSpPr>
        <p:spPr>
          <a:xfrm>
            <a:off x="457200" y="1028700"/>
            <a:ext cx="8229600" cy="188595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1281" lvl="0" marL="34128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" sz="24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Try writing an algorithm to solve the Tower of Hanoi </a:t>
            </a:r>
            <a:endParaRPr/>
          </a:p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b="0" i="0" lang="en" sz="24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problem</a:t>
            </a:r>
            <a:endParaRPr b="0" i="0" sz="24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08" name="Google Shape;908;p71"/>
          <p:cNvSpPr/>
          <p:nvPr/>
        </p:nvSpPr>
        <p:spPr>
          <a:xfrm>
            <a:off x="1371600" y="171450"/>
            <a:ext cx="7315200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Permanent Marker"/>
              <a:buNone/>
            </a:pPr>
            <a:r>
              <a:rPr b="0" i="0" lang="en" sz="3600" u="none" cap="none" strike="noStrike">
                <a:solidFill>
                  <a:srgbClr val="000066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Tower of Hanoi</a:t>
            </a:r>
            <a:endParaRPr b="0" i="0" sz="3600" u="none" cap="none" strike="noStrike">
              <a:solidFill>
                <a:srgbClr val="000066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2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72"/>
          <p:cNvSpPr txBox="1"/>
          <p:nvPr>
            <p:ph idx="4294967295" type="body"/>
          </p:nvPr>
        </p:nvSpPr>
        <p:spPr>
          <a:xfrm>
            <a:off x="457200" y="1028432"/>
            <a:ext cx="4015075" cy="381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1281" lvl="0" marL="34128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">
                <a:latin typeface="Century Gothic"/>
                <a:ea typeface="Century Gothic"/>
                <a:cs typeface="Century Gothic"/>
                <a:sym typeface="Century Gothic"/>
              </a:rPr>
              <a:t>Solution:</a:t>
            </a:r>
            <a:endParaRPr/>
          </a:p>
        </p:txBody>
      </p:sp>
      <p:sp>
        <p:nvSpPr>
          <p:cNvPr id="914" name="Google Shape;914;p72"/>
          <p:cNvSpPr/>
          <p:nvPr/>
        </p:nvSpPr>
        <p:spPr>
          <a:xfrm>
            <a:off x="1371600" y="171450"/>
            <a:ext cx="7315200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Permanent Marker"/>
              <a:buNone/>
            </a:pPr>
            <a:r>
              <a:rPr b="0" i="0" lang="en" sz="3600" u="none" cap="none" strike="noStrike">
                <a:solidFill>
                  <a:srgbClr val="000066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Tower of Hanoi</a:t>
            </a:r>
            <a:endParaRPr b="0" i="0" sz="3600" u="none" cap="none" strike="noStrike">
              <a:solidFill>
                <a:srgbClr val="000066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pic>
        <p:nvPicPr>
          <p:cNvPr id="915" name="Google Shape;915;p7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75656" y="1545636"/>
            <a:ext cx="4457700" cy="205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9" name="Shape 9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0" name="Google Shape;920;p73"/>
          <p:cNvSpPr txBox="1"/>
          <p:nvPr>
            <p:ph idx="4294967295" type="body"/>
          </p:nvPr>
        </p:nvSpPr>
        <p:spPr>
          <a:xfrm>
            <a:off x="323528" y="951570"/>
            <a:ext cx="3960440" cy="172819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 sz="1400">
                <a:latin typeface="Century Gothic"/>
                <a:ea typeface="Century Gothic"/>
                <a:cs typeface="Century Gothic"/>
                <a:sym typeface="Century Gothic"/>
              </a:rPr>
              <a:t>Iterative Algorithm:</a:t>
            </a:r>
            <a:endParaRPr sz="1400"/>
          </a:p>
          <a:p>
            <a:pPr indent="-328581" lvl="0" marL="341281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</a:pPr>
            <a:r>
              <a:rPr lang="en" sz="1400">
                <a:latin typeface="Century Gothic"/>
                <a:ea typeface="Century Gothic"/>
                <a:cs typeface="Century Gothic"/>
                <a:sym typeface="Century Gothic"/>
              </a:rPr>
              <a:t>For an even number of disks:</a:t>
            </a:r>
            <a:endParaRPr sz="1400"/>
          </a:p>
          <a:p>
            <a:pPr indent="-271339" lvl="1" marL="741240" rtl="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SzPts val="1400"/>
              <a:buChar char="–"/>
            </a:pPr>
            <a:r>
              <a:rPr lang="en" sz="1400">
                <a:latin typeface="Century Gothic"/>
                <a:ea typeface="Century Gothic"/>
                <a:cs typeface="Century Gothic"/>
                <a:sym typeface="Century Gothic"/>
              </a:rPr>
              <a:t>move between pegs A and B</a:t>
            </a:r>
            <a:endParaRPr sz="1400"/>
          </a:p>
          <a:p>
            <a:pPr indent="-271339" lvl="1" marL="741240" rtl="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SzPts val="1400"/>
              <a:buChar char="–"/>
            </a:pPr>
            <a:r>
              <a:rPr lang="en" sz="1400">
                <a:latin typeface="Century Gothic"/>
                <a:ea typeface="Century Gothic"/>
                <a:cs typeface="Century Gothic"/>
                <a:sym typeface="Century Gothic"/>
              </a:rPr>
              <a:t>move between pegs A and C</a:t>
            </a:r>
            <a:endParaRPr sz="1400"/>
          </a:p>
          <a:p>
            <a:pPr indent="-271339" lvl="1" marL="741240" rtl="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SzPts val="1400"/>
              <a:buChar char="–"/>
            </a:pPr>
            <a:r>
              <a:rPr lang="en" sz="1400">
                <a:latin typeface="Century Gothic"/>
                <a:ea typeface="Century Gothic"/>
                <a:cs typeface="Century Gothic"/>
                <a:sym typeface="Century Gothic"/>
              </a:rPr>
              <a:t>move between pegs B and C</a:t>
            </a:r>
            <a:endParaRPr sz="1400"/>
          </a:p>
          <a:p>
            <a:pPr indent="-271339" lvl="1" marL="741240" rtl="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SzPts val="1400"/>
              <a:buChar char="–"/>
            </a:pPr>
            <a:r>
              <a:rPr lang="en" sz="1400">
                <a:latin typeface="Century Gothic"/>
                <a:ea typeface="Century Gothic"/>
                <a:cs typeface="Century Gothic"/>
                <a:sym typeface="Century Gothic"/>
              </a:rPr>
              <a:t>repeat until complete</a:t>
            </a:r>
            <a:endParaRPr sz="1400"/>
          </a:p>
          <a:p>
            <a:pPr indent="-226981" lvl="0" marL="341281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4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21" name="Google Shape;921;p73"/>
          <p:cNvSpPr/>
          <p:nvPr/>
        </p:nvSpPr>
        <p:spPr>
          <a:xfrm>
            <a:off x="1371600" y="171450"/>
            <a:ext cx="7315200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Permanent Marker"/>
              <a:buNone/>
            </a:pPr>
            <a:r>
              <a:rPr b="0" i="0" lang="en" sz="3600" u="none" cap="none" strike="noStrike">
                <a:solidFill>
                  <a:srgbClr val="000066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Tower of Hanoi</a:t>
            </a:r>
            <a:endParaRPr b="0" i="0" sz="3600" u="none" cap="none" strike="noStrike">
              <a:solidFill>
                <a:srgbClr val="000066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pic>
        <p:nvPicPr>
          <p:cNvPr id="922" name="Google Shape;922;p7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03648" y="2733768"/>
            <a:ext cx="4457700" cy="20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923" name="Google Shape;923;p73"/>
          <p:cNvSpPr txBox="1"/>
          <p:nvPr/>
        </p:nvSpPr>
        <p:spPr>
          <a:xfrm>
            <a:off x="4427984" y="931420"/>
            <a:ext cx="3960300" cy="172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226981" lvl="0" marL="34128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28581" lvl="0" marL="341281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•"/>
            </a:pPr>
            <a:r>
              <a:rPr b="0" i="0" lang="en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For an odd number of disks:</a:t>
            </a:r>
            <a:endParaRPr/>
          </a:p>
          <a:p>
            <a:pPr indent="-271339" lvl="1" marL="741240" marR="0" rtl="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–"/>
            </a:pPr>
            <a:r>
              <a:rPr b="0" i="0" lang="en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move between pegs A and C</a:t>
            </a:r>
            <a:endParaRPr/>
          </a:p>
          <a:p>
            <a:pPr indent="-271339" lvl="1" marL="741240" marR="0" rtl="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–"/>
            </a:pPr>
            <a:r>
              <a:rPr b="0" i="0" lang="en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move between pegs A and B</a:t>
            </a:r>
            <a:endParaRPr/>
          </a:p>
          <a:p>
            <a:pPr indent="-271339" lvl="1" marL="741240" marR="0" rtl="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–"/>
            </a:pPr>
            <a:r>
              <a:rPr b="0" i="0" lang="en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move between pegs B and C</a:t>
            </a:r>
            <a:endParaRPr/>
          </a:p>
          <a:p>
            <a:pPr indent="-271339" lvl="1" marL="741240" marR="0" rtl="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–"/>
            </a:pPr>
            <a:r>
              <a:rPr b="0" i="0" lang="en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repeat until complete</a:t>
            </a:r>
            <a:endParaRPr/>
          </a:p>
          <a:p>
            <a:pPr indent="-226981" lvl="0" marL="341281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7" name="Shape 9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8" name="Google Shape;928;p74"/>
          <p:cNvSpPr txBox="1"/>
          <p:nvPr>
            <p:ph idx="4294967295" type="body"/>
          </p:nvPr>
        </p:nvSpPr>
        <p:spPr>
          <a:xfrm>
            <a:off x="457200" y="1028432"/>
            <a:ext cx="4015075" cy="381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1281" lvl="0" marL="34128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"/>
              <a:t>Solution</a:t>
            </a:r>
            <a:r>
              <a:rPr lang="en">
                <a:latin typeface="Arial"/>
                <a:ea typeface="Arial"/>
                <a:cs typeface="Arial"/>
                <a:sym typeface="Arial"/>
              </a:rPr>
              <a:t>:</a:t>
            </a:r>
            <a:endParaRPr/>
          </a:p>
        </p:txBody>
      </p:sp>
      <p:sp>
        <p:nvSpPr>
          <p:cNvPr id="929" name="Google Shape;929;p74"/>
          <p:cNvSpPr txBox="1"/>
          <p:nvPr>
            <p:ph idx="4294967295" type="body"/>
          </p:nvPr>
        </p:nvSpPr>
        <p:spPr>
          <a:xfrm>
            <a:off x="4673160" y="1028432"/>
            <a:ext cx="4015075" cy="3817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41281" lvl="0" marL="34128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"/>
              <a:t>Recursive Algorithm:</a:t>
            </a:r>
            <a:endParaRPr/>
          </a:p>
          <a:p>
            <a:pPr indent="-284039" lvl="1" marL="741240" rtl="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SzPts val="1800"/>
              <a:buChar char="–"/>
            </a:pPr>
            <a:r>
              <a:rPr lang="en" sz="1800"/>
              <a:t>number of discs = n</a:t>
            </a:r>
            <a:endParaRPr/>
          </a:p>
          <a:p>
            <a:pPr indent="-284039" lvl="1" marL="741240" rtl="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SzPts val="1800"/>
              <a:buChar char="–"/>
            </a:pPr>
            <a:r>
              <a:rPr lang="en" sz="1800"/>
              <a:t>move </a:t>
            </a:r>
            <a:r>
              <a:rPr i="1" lang="en" sz="1800"/>
              <a:t>n</a:t>
            </a:r>
            <a:r>
              <a:rPr lang="en" sz="1800"/>
              <a:t>−1 discs from A to B. This leaves disc </a:t>
            </a:r>
            <a:r>
              <a:rPr i="1" lang="en" sz="1800"/>
              <a:t>n</a:t>
            </a:r>
            <a:r>
              <a:rPr lang="en" sz="1800"/>
              <a:t> alone on peg A</a:t>
            </a:r>
            <a:endParaRPr/>
          </a:p>
          <a:p>
            <a:pPr indent="-284039" lvl="1" marL="741240" rtl="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SzPts val="1800"/>
              <a:buChar char="–"/>
            </a:pPr>
            <a:r>
              <a:rPr lang="en" sz="1800"/>
              <a:t>move disc </a:t>
            </a:r>
            <a:r>
              <a:rPr i="1" lang="en" sz="1800"/>
              <a:t>n</a:t>
            </a:r>
            <a:r>
              <a:rPr lang="en" sz="1800"/>
              <a:t> from A to C</a:t>
            </a:r>
            <a:endParaRPr/>
          </a:p>
          <a:p>
            <a:pPr indent="-284039" lvl="1" marL="741240" rtl="0" algn="l">
              <a:lnSpc>
                <a:spcPct val="100000"/>
              </a:lnSpc>
              <a:spcBef>
                <a:spcPts val="695"/>
              </a:spcBef>
              <a:spcAft>
                <a:spcPts val="0"/>
              </a:spcAft>
              <a:buSzPts val="1800"/>
              <a:buChar char="–"/>
            </a:pPr>
            <a:r>
              <a:rPr lang="en" sz="1800"/>
              <a:t>move </a:t>
            </a:r>
            <a:r>
              <a:rPr i="1" lang="en" sz="1800"/>
              <a:t>n</a:t>
            </a:r>
            <a:r>
              <a:rPr lang="en" sz="1800"/>
              <a:t>−1 discs from B to C so they sit on disc </a:t>
            </a:r>
            <a:r>
              <a:rPr i="1" lang="en" sz="1800"/>
              <a:t>n</a:t>
            </a:r>
            <a:endParaRPr sz="1800"/>
          </a:p>
          <a:p>
            <a:pPr indent="-226981" lvl="0" marL="341281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/>
          </a:p>
        </p:txBody>
      </p:sp>
      <p:pic>
        <p:nvPicPr>
          <p:cNvPr id="930" name="Google Shape;930;p7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5577" y="1383615"/>
            <a:ext cx="1050131" cy="557213"/>
          </a:xfrm>
          <a:prstGeom prst="rect">
            <a:avLst/>
          </a:prstGeom>
          <a:noFill/>
          <a:ln>
            <a:noFill/>
          </a:ln>
        </p:spPr>
      </p:pic>
      <p:pic>
        <p:nvPicPr>
          <p:cNvPr id="931" name="Google Shape;931;p7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73591" y="2305481"/>
            <a:ext cx="1021553" cy="50006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2" name="Google Shape;932;p74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5577" y="3219824"/>
            <a:ext cx="942975" cy="521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933" name="Google Shape;933;p7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55577" y="4137925"/>
            <a:ext cx="914397" cy="542927"/>
          </a:xfrm>
          <a:prstGeom prst="rect">
            <a:avLst/>
          </a:prstGeom>
          <a:noFill/>
          <a:ln>
            <a:noFill/>
          </a:ln>
        </p:spPr>
      </p:pic>
      <p:sp>
        <p:nvSpPr>
          <p:cNvPr id="934" name="Google Shape;934;p74"/>
          <p:cNvSpPr/>
          <p:nvPr/>
        </p:nvSpPr>
        <p:spPr>
          <a:xfrm>
            <a:off x="1371600" y="171450"/>
            <a:ext cx="7315200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Overlock"/>
              <a:buNone/>
            </a:pPr>
            <a:r>
              <a:rPr b="0" i="0" lang="en" sz="3600" u="none" cap="none" strike="noStrike">
                <a:solidFill>
                  <a:srgbClr val="000066"/>
                </a:solidFill>
                <a:latin typeface="Overlock"/>
                <a:ea typeface="Overlock"/>
                <a:cs typeface="Overlock"/>
                <a:sym typeface="Overlock"/>
              </a:rPr>
              <a:t>Tower of Hanoi</a:t>
            </a:r>
            <a:endParaRPr b="0" i="0" sz="3600" u="none" cap="none" strike="noStrike">
              <a:solidFill>
                <a:srgbClr val="000066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8" name="Shape 9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ee sedol" id="939" name="Google Shape;939;p7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641475"/>
            <a:ext cx="2480726" cy="1860550"/>
          </a:xfrm>
          <a:prstGeom prst="rect">
            <a:avLst/>
          </a:prstGeom>
          <a:noFill/>
          <a:ln>
            <a:noFill/>
          </a:ln>
        </p:spPr>
      </p:pic>
      <p:sp>
        <p:nvSpPr>
          <p:cNvPr id="940" name="Google Shape;940;p75"/>
          <p:cNvSpPr/>
          <p:nvPr/>
        </p:nvSpPr>
        <p:spPr>
          <a:xfrm>
            <a:off x="1371600" y="171450"/>
            <a:ext cx="7315200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Permanent Marker"/>
              <a:buNone/>
            </a:pPr>
            <a:r>
              <a:rPr b="0" i="0" lang="en" sz="3600" u="none" cap="none" strike="noStrike">
                <a:solidFill>
                  <a:srgbClr val="000066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Applications</a:t>
            </a:r>
            <a:endParaRPr b="0" i="0" sz="3600" u="none" cap="none" strike="noStrike">
              <a:solidFill>
                <a:srgbClr val="000066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941" name="Google Shape;941;p75"/>
          <p:cNvSpPr/>
          <p:nvPr/>
        </p:nvSpPr>
        <p:spPr>
          <a:xfrm>
            <a:off x="457200" y="1028700"/>
            <a:ext cx="8229600" cy="549234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1280" lvl="0" marL="3412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" sz="2400">
                <a:latin typeface="Century Gothic"/>
                <a:ea typeface="Century Gothic"/>
                <a:cs typeface="Century Gothic"/>
                <a:sym typeface="Century Gothic"/>
              </a:rPr>
              <a:t>A</a:t>
            </a:r>
            <a:r>
              <a:rPr b="0" i="0" lang="en" sz="24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lgorithms </a:t>
            </a:r>
            <a:r>
              <a:rPr lang="en" sz="2400">
                <a:latin typeface="Century Gothic"/>
                <a:ea typeface="Century Gothic"/>
                <a:cs typeface="Century Gothic"/>
                <a:sym typeface="Century Gothic"/>
              </a:rPr>
              <a:t>play all sorts of games</a:t>
            </a:r>
            <a:endParaRPr sz="24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deep blue" id="942" name="Google Shape;942;p7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" y="1532400"/>
            <a:ext cx="2569250" cy="192694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BM watson" id="943" name="Google Shape;943;p7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230375" y="2928250"/>
            <a:ext cx="2632451" cy="1974326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ock" id="944" name="Google Shape;944;p7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342100" y="3019275"/>
            <a:ext cx="2569249" cy="1926937"/>
          </a:xfrm>
          <a:prstGeom prst="rect">
            <a:avLst/>
          </a:prstGeom>
          <a:noFill/>
          <a:ln>
            <a:noFill/>
          </a:ln>
        </p:spPr>
      </p:pic>
      <p:sp>
        <p:nvSpPr>
          <p:cNvPr id="945" name="Google Shape;945;p75"/>
          <p:cNvSpPr/>
          <p:nvPr/>
        </p:nvSpPr>
        <p:spPr>
          <a:xfrm>
            <a:off x="6613900" y="3083050"/>
            <a:ext cx="351050" cy="152625"/>
          </a:xfrm>
          <a:prstGeom prst="flowChartProcess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6" name="Google Shape;946;p75"/>
          <p:cNvSpPr txBox="1"/>
          <p:nvPr/>
        </p:nvSpPr>
        <p:spPr>
          <a:xfrm>
            <a:off x="6554525" y="2982363"/>
            <a:ext cx="6222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/>
              <a:t>2022</a:t>
            </a:r>
            <a:endParaRPr b="1" sz="11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40"/>
          <p:cNvSpPr/>
          <p:nvPr/>
        </p:nvSpPr>
        <p:spPr>
          <a:xfrm>
            <a:off x="1371600" y="171450"/>
            <a:ext cx="7315218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Permanent Marker"/>
              <a:buNone/>
            </a:pPr>
            <a:r>
              <a:rPr b="0" i="0" lang="en" sz="3600" u="none" cap="none" strike="noStrike">
                <a:solidFill>
                  <a:srgbClr val="000066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Sudoku</a:t>
            </a:r>
            <a:endParaRPr/>
          </a:p>
        </p:txBody>
      </p:sp>
      <p:sp>
        <p:nvSpPr>
          <p:cNvPr id="163" name="Google Shape;163;p40"/>
          <p:cNvSpPr/>
          <p:nvPr/>
        </p:nvSpPr>
        <p:spPr>
          <a:xfrm>
            <a:off x="457200" y="4085601"/>
            <a:ext cx="8229600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entury Gothic"/>
              <a:buNone/>
            </a:pPr>
            <a:r>
              <a:rPr b="0" i="0" lang="en" sz="1800" u="sng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Rule</a:t>
            </a:r>
            <a:r>
              <a:rPr b="0" i="0" lang="en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can’t have the same number appear twice in any column, row, or box. </a:t>
            </a:r>
            <a:endParaRPr/>
          </a:p>
        </p:txBody>
      </p:sp>
      <p:pic>
        <p:nvPicPr>
          <p:cNvPr id="164" name="Google Shape;164;p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7978" y="1182292"/>
            <a:ext cx="2814639" cy="2778916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40"/>
          <p:cNvSpPr txBox="1"/>
          <p:nvPr/>
        </p:nvSpPr>
        <p:spPr>
          <a:xfrm>
            <a:off x="3573150" y="1304850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66" name="Google Shape;166;p40"/>
          <p:cNvSpPr txBox="1"/>
          <p:nvPr/>
        </p:nvSpPr>
        <p:spPr>
          <a:xfrm>
            <a:off x="4264175" y="1304850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Times New Roman"/>
                <a:ea typeface="Times New Roman"/>
                <a:cs typeface="Times New Roman"/>
                <a:sym typeface="Times New Roman"/>
              </a:rPr>
              <a:t>3,4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0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p76"/>
          <p:cNvSpPr/>
          <p:nvPr/>
        </p:nvSpPr>
        <p:spPr>
          <a:xfrm>
            <a:off x="1371600" y="171450"/>
            <a:ext cx="7315200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Permanent Marker"/>
              <a:buNone/>
            </a:pPr>
            <a:r>
              <a:rPr b="0" i="0" lang="en" sz="3600" u="none" cap="none" strike="noStrike">
                <a:solidFill>
                  <a:srgbClr val="000066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At Columbia</a:t>
            </a:r>
            <a:endParaRPr b="0" i="0" sz="3600" u="none" cap="none" strike="noStrike">
              <a:solidFill>
                <a:srgbClr val="000066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952" name="Google Shape;952;p76"/>
          <p:cNvSpPr/>
          <p:nvPr/>
        </p:nvSpPr>
        <p:spPr>
          <a:xfrm>
            <a:off x="457200" y="1028700"/>
            <a:ext cx="8229600" cy="188595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1281" lvl="0" marL="34128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" sz="2400">
                <a:latin typeface="Century Gothic"/>
                <a:ea typeface="Century Gothic"/>
                <a:cs typeface="Century Gothic"/>
                <a:sym typeface="Century Gothic"/>
              </a:rPr>
              <a:t>Algorithms classes at CU:</a:t>
            </a:r>
            <a:endParaRPr/>
          </a:p>
          <a:p>
            <a:pPr indent="-188881" lvl="0" marL="341281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41281" lvl="0" marL="341281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" sz="24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CSCI 3261: Computer Science Theory</a:t>
            </a:r>
            <a:endParaRPr/>
          </a:p>
          <a:p>
            <a:pPr indent="-341281" lvl="0" marL="341281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" sz="24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CSOR 4231: Analysis of Algorithms</a:t>
            </a:r>
            <a:endParaRPr/>
          </a:p>
          <a:p>
            <a:pPr indent="-341280" lvl="0" marL="34128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" sz="24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CSCI 4236: Introduction to Computational Complexity</a:t>
            </a:r>
            <a:endParaRPr b="0" i="0" sz="24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" sz="2400">
                <a:latin typeface="Century Gothic"/>
                <a:ea typeface="Century Gothic"/>
                <a:cs typeface="Century Gothic"/>
                <a:sym typeface="Century Gothic"/>
              </a:rPr>
              <a:t>...and more at advanced levels.</a:t>
            </a:r>
            <a:endParaRPr sz="24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6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p77"/>
          <p:cNvSpPr/>
          <p:nvPr/>
        </p:nvSpPr>
        <p:spPr>
          <a:xfrm>
            <a:off x="1371600" y="171450"/>
            <a:ext cx="7315200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Permanent Marker"/>
              <a:buNone/>
            </a:pPr>
            <a:r>
              <a:rPr b="0" i="0" lang="en" sz="3600" u="none" cap="none" strike="noStrike">
                <a:solidFill>
                  <a:srgbClr val="000066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At Columbia</a:t>
            </a:r>
            <a:endParaRPr b="0" i="0" sz="3600" u="none" cap="none" strike="noStrike">
              <a:solidFill>
                <a:srgbClr val="000066"/>
              </a:solidFill>
              <a:latin typeface="Permanent Marker"/>
              <a:ea typeface="Permanent Marker"/>
              <a:cs typeface="Permanent Marker"/>
              <a:sym typeface="Permanent Marker"/>
            </a:endParaRPr>
          </a:p>
        </p:txBody>
      </p:sp>
      <p:sp>
        <p:nvSpPr>
          <p:cNvPr id="958" name="Google Shape;958;p77"/>
          <p:cNvSpPr/>
          <p:nvPr/>
        </p:nvSpPr>
        <p:spPr>
          <a:xfrm>
            <a:off x="457200" y="914800"/>
            <a:ext cx="8229600" cy="43929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1280" lvl="0" marL="34128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" sz="2400">
                <a:latin typeface="Century Gothic"/>
                <a:ea typeface="Century Gothic"/>
                <a:cs typeface="Century Gothic"/>
                <a:sym typeface="Century Gothic"/>
              </a:rPr>
              <a:t>Many</a:t>
            </a:r>
            <a:r>
              <a:rPr b="0" i="0" lang="en" sz="24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professors conduct research on algorithms</a:t>
            </a:r>
            <a:endParaRPr b="0" i="0" sz="2400" u="none" cap="none" strike="noStrike">
              <a:solidFill>
                <a:srgbClr val="000000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http://www.cs.columbia.edu/%7Emihalis/662%20%282%29.jpg" id="959" name="Google Shape;959;p7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2626" y="1495739"/>
            <a:ext cx="1763925" cy="1353736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http://www.cs.columbia.edu/%7Exichen/Homepage/Welcome_files/shapeimage_1.png" id="960" name="Google Shape;960;p7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242114" y="1403825"/>
            <a:ext cx="1973312" cy="1118211"/>
          </a:xfrm>
          <a:prstGeom prst="rect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61" name="Google Shape;961;p77"/>
          <p:cNvSpPr txBox="1"/>
          <p:nvPr/>
        </p:nvSpPr>
        <p:spPr>
          <a:xfrm>
            <a:off x="199603" y="2858288"/>
            <a:ext cx="32403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Mihalis Yannakakis</a:t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62" name="Google Shape;962;p77"/>
          <p:cNvSpPr txBox="1"/>
          <p:nvPr/>
        </p:nvSpPr>
        <p:spPr>
          <a:xfrm>
            <a:off x="4327038" y="2616627"/>
            <a:ext cx="20163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Xi Chen</a:t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963" name="Google Shape;963;p7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813650" y="1317099"/>
            <a:ext cx="824947" cy="1254650"/>
          </a:xfrm>
          <a:prstGeom prst="rect">
            <a:avLst/>
          </a:prstGeom>
          <a:noFill/>
          <a:ln>
            <a:noFill/>
          </a:ln>
        </p:spPr>
      </p:pic>
      <p:sp>
        <p:nvSpPr>
          <p:cNvPr id="964" name="Google Shape;964;p77"/>
          <p:cNvSpPr txBox="1"/>
          <p:nvPr/>
        </p:nvSpPr>
        <p:spPr>
          <a:xfrm>
            <a:off x="2339736" y="2571750"/>
            <a:ext cx="20163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Cliff Stein</a:t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descr="Image result for rocco servedio" id="965" name="Google Shape;965;p7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369500" y="3287300"/>
            <a:ext cx="1903326" cy="1118200"/>
          </a:xfrm>
          <a:prstGeom prst="rect">
            <a:avLst/>
          </a:prstGeom>
          <a:noFill/>
          <a:ln>
            <a:noFill/>
          </a:ln>
        </p:spPr>
      </p:pic>
      <p:sp>
        <p:nvSpPr>
          <p:cNvPr descr="Image result for tim roughgarden" id="966" name="Google Shape;966;p77"/>
          <p:cNvSpPr/>
          <p:nvPr/>
        </p:nvSpPr>
        <p:spPr>
          <a:xfrm>
            <a:off x="155575" y="-1371600"/>
            <a:ext cx="3810000" cy="28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Image result for tim roughgarden" id="967" name="Google Shape;967;p77"/>
          <p:cNvSpPr/>
          <p:nvPr/>
        </p:nvSpPr>
        <p:spPr>
          <a:xfrm>
            <a:off x="5182810" y="3389661"/>
            <a:ext cx="3810000" cy="28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Image result for tim roughgarden" id="968" name="Google Shape;968;p77"/>
          <p:cNvSpPr/>
          <p:nvPr/>
        </p:nvSpPr>
        <p:spPr>
          <a:xfrm>
            <a:off x="5030410" y="4538614"/>
            <a:ext cx="304800" cy="228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descr="Image result for tim roughgarden" id="969" name="Google Shape;969;p77"/>
          <p:cNvSpPr/>
          <p:nvPr/>
        </p:nvSpPr>
        <p:spPr>
          <a:xfrm>
            <a:off x="5182810" y="4652914"/>
            <a:ext cx="304800" cy="2286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 result for tim roughgarden" id="970" name="Google Shape;970;p77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463250" y="3071401"/>
            <a:ext cx="2131186" cy="11987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 result for christos papadimitriou" id="971" name="Google Shape;971;p77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2666747" y="3287301"/>
            <a:ext cx="1513559" cy="1517325"/>
          </a:xfrm>
          <a:prstGeom prst="rect">
            <a:avLst/>
          </a:prstGeom>
          <a:noFill/>
          <a:ln>
            <a:noFill/>
          </a:ln>
        </p:spPr>
      </p:pic>
      <p:sp>
        <p:nvSpPr>
          <p:cNvPr id="972" name="Google Shape;972;p77"/>
          <p:cNvSpPr txBox="1"/>
          <p:nvPr/>
        </p:nvSpPr>
        <p:spPr>
          <a:xfrm>
            <a:off x="47203" y="4416892"/>
            <a:ext cx="25137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Rocco Servedio</a:t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73" name="Google Shape;973;p77"/>
          <p:cNvSpPr txBox="1"/>
          <p:nvPr/>
        </p:nvSpPr>
        <p:spPr>
          <a:xfrm>
            <a:off x="1911772" y="4804630"/>
            <a:ext cx="32193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Christos Papadimitriou</a:t>
            </a:r>
            <a:endParaRPr/>
          </a:p>
        </p:txBody>
      </p:sp>
      <p:sp>
        <p:nvSpPr>
          <p:cNvPr id="974" name="Google Shape;974;p77"/>
          <p:cNvSpPr txBox="1"/>
          <p:nvPr/>
        </p:nvSpPr>
        <p:spPr>
          <a:xfrm>
            <a:off x="4479439" y="4258396"/>
            <a:ext cx="2725500" cy="4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Tim Roughgarden</a:t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sp>
        <p:nvSpPr>
          <p:cNvPr id="975" name="Google Shape;975;p77"/>
          <p:cNvSpPr txBox="1"/>
          <p:nvPr/>
        </p:nvSpPr>
        <p:spPr>
          <a:xfrm>
            <a:off x="6858350" y="4563550"/>
            <a:ext cx="43698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Century Gothic"/>
                <a:ea typeface="Century Gothic"/>
                <a:cs typeface="Century Gothic"/>
                <a:sym typeface="Century Gothic"/>
              </a:rPr>
              <a:t>Omri Weinstein</a:t>
            </a:r>
            <a:endParaRPr sz="18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  <p:pic>
        <p:nvPicPr>
          <p:cNvPr id="976" name="Google Shape;976;p7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7021875" y="1323523"/>
            <a:ext cx="1513550" cy="1459496"/>
          </a:xfrm>
          <a:prstGeom prst="rect">
            <a:avLst/>
          </a:prstGeom>
          <a:noFill/>
          <a:ln>
            <a:noFill/>
          </a:ln>
        </p:spPr>
      </p:pic>
      <p:pic>
        <p:nvPicPr>
          <p:cNvPr id="977" name="Google Shape;977;p7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272875" y="3135200"/>
            <a:ext cx="1011550" cy="1517324"/>
          </a:xfrm>
          <a:prstGeom prst="rect">
            <a:avLst/>
          </a:prstGeom>
          <a:noFill/>
          <a:ln>
            <a:noFill/>
          </a:ln>
        </p:spPr>
      </p:pic>
      <p:sp>
        <p:nvSpPr>
          <p:cNvPr id="978" name="Google Shape;978;p77"/>
          <p:cNvSpPr txBox="1"/>
          <p:nvPr/>
        </p:nvSpPr>
        <p:spPr>
          <a:xfrm>
            <a:off x="6691451" y="2705900"/>
            <a:ext cx="217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Alex Andoni</a:t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41"/>
          <p:cNvSpPr/>
          <p:nvPr/>
        </p:nvSpPr>
        <p:spPr>
          <a:xfrm>
            <a:off x="1371600" y="171450"/>
            <a:ext cx="7315218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Permanent Marker"/>
              <a:buNone/>
            </a:pPr>
            <a:r>
              <a:rPr b="0" i="0" lang="en" sz="3600" u="none" cap="none" strike="noStrike">
                <a:solidFill>
                  <a:srgbClr val="000066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Sudoku</a:t>
            </a:r>
            <a:endParaRPr/>
          </a:p>
        </p:txBody>
      </p:sp>
      <p:sp>
        <p:nvSpPr>
          <p:cNvPr id="174" name="Google Shape;174;p41"/>
          <p:cNvSpPr/>
          <p:nvPr/>
        </p:nvSpPr>
        <p:spPr>
          <a:xfrm>
            <a:off x="457200" y="4085601"/>
            <a:ext cx="8229600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entury Gothic"/>
              <a:buNone/>
            </a:pPr>
            <a:r>
              <a:rPr b="0" i="0" lang="en" sz="1800" u="sng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Rule</a:t>
            </a:r>
            <a:r>
              <a:rPr b="0" i="0" lang="en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can’t have the same number appear twice in any column, row, or box. </a:t>
            </a:r>
            <a:endParaRPr/>
          </a:p>
        </p:txBody>
      </p:sp>
      <p:pic>
        <p:nvPicPr>
          <p:cNvPr id="175" name="Google Shape;175;p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7978" y="1182292"/>
            <a:ext cx="2814639" cy="2778916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41"/>
          <p:cNvSpPr txBox="1"/>
          <p:nvPr/>
        </p:nvSpPr>
        <p:spPr>
          <a:xfrm>
            <a:off x="3647950" y="1235400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77" name="Google Shape;177;p41"/>
          <p:cNvSpPr txBox="1"/>
          <p:nvPr/>
        </p:nvSpPr>
        <p:spPr>
          <a:xfrm>
            <a:off x="4363675" y="1274500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42"/>
          <p:cNvSpPr/>
          <p:nvPr/>
        </p:nvSpPr>
        <p:spPr>
          <a:xfrm>
            <a:off x="1371600" y="171450"/>
            <a:ext cx="7315218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Permanent Marker"/>
              <a:buNone/>
            </a:pPr>
            <a:r>
              <a:rPr b="0" i="0" lang="en" sz="3600" u="none" cap="none" strike="noStrike">
                <a:solidFill>
                  <a:srgbClr val="000066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Sudoku</a:t>
            </a:r>
            <a:endParaRPr/>
          </a:p>
        </p:txBody>
      </p:sp>
      <p:sp>
        <p:nvSpPr>
          <p:cNvPr id="185" name="Google Shape;185;p42"/>
          <p:cNvSpPr/>
          <p:nvPr/>
        </p:nvSpPr>
        <p:spPr>
          <a:xfrm>
            <a:off x="457200" y="4085601"/>
            <a:ext cx="8229600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entury Gothic"/>
              <a:buNone/>
            </a:pPr>
            <a:r>
              <a:rPr b="0" i="0" lang="en" sz="1800" u="sng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Rule</a:t>
            </a:r>
            <a:r>
              <a:rPr b="0" i="0" lang="en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can’t have the same number appear twice in any column, row, or box. </a:t>
            </a:r>
            <a:endParaRPr/>
          </a:p>
        </p:txBody>
      </p:sp>
      <p:pic>
        <p:nvPicPr>
          <p:cNvPr id="186" name="Google Shape;186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7978" y="1182292"/>
            <a:ext cx="2814639" cy="2778916"/>
          </a:xfrm>
          <a:prstGeom prst="rect">
            <a:avLst/>
          </a:prstGeom>
          <a:noFill/>
          <a:ln>
            <a:noFill/>
          </a:ln>
        </p:spPr>
      </p:pic>
      <p:sp>
        <p:nvSpPr>
          <p:cNvPr id="187" name="Google Shape;187;p42"/>
          <p:cNvSpPr txBox="1"/>
          <p:nvPr/>
        </p:nvSpPr>
        <p:spPr>
          <a:xfrm>
            <a:off x="3647950" y="1235400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8" name="Google Shape;188;p42"/>
          <p:cNvSpPr txBox="1"/>
          <p:nvPr/>
        </p:nvSpPr>
        <p:spPr>
          <a:xfrm>
            <a:off x="4363675" y="1274500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9" name="Google Shape;189;p42"/>
          <p:cNvSpPr txBox="1"/>
          <p:nvPr/>
        </p:nvSpPr>
        <p:spPr>
          <a:xfrm>
            <a:off x="2913150" y="2632425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0" name="Google Shape;190;p42"/>
          <p:cNvSpPr txBox="1"/>
          <p:nvPr/>
        </p:nvSpPr>
        <p:spPr>
          <a:xfrm>
            <a:off x="5007625" y="2663475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1" name="Google Shape;191;p42"/>
          <p:cNvSpPr txBox="1"/>
          <p:nvPr/>
        </p:nvSpPr>
        <p:spPr>
          <a:xfrm>
            <a:off x="3034875" y="2571750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3"/>
          <p:cNvSpPr/>
          <p:nvPr/>
        </p:nvSpPr>
        <p:spPr>
          <a:xfrm>
            <a:off x="1371600" y="171450"/>
            <a:ext cx="7315218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Permanent Marker"/>
              <a:buNone/>
            </a:pPr>
            <a:r>
              <a:rPr b="0" i="0" lang="en" sz="3600" u="none" cap="none" strike="noStrike">
                <a:solidFill>
                  <a:srgbClr val="000066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Sudoku</a:t>
            </a:r>
            <a:endParaRPr/>
          </a:p>
        </p:txBody>
      </p:sp>
      <p:sp>
        <p:nvSpPr>
          <p:cNvPr id="199" name="Google Shape;199;p43"/>
          <p:cNvSpPr/>
          <p:nvPr/>
        </p:nvSpPr>
        <p:spPr>
          <a:xfrm>
            <a:off x="457200" y="4085601"/>
            <a:ext cx="8229600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entury Gothic"/>
              <a:buNone/>
            </a:pPr>
            <a:r>
              <a:rPr b="0" i="0" lang="en" sz="1800" u="sng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Rule</a:t>
            </a:r>
            <a:r>
              <a:rPr b="0" i="0" lang="en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can’t have the same number appear twice in any column, row, or box. </a:t>
            </a:r>
            <a:endParaRPr/>
          </a:p>
        </p:txBody>
      </p:sp>
      <p:pic>
        <p:nvPicPr>
          <p:cNvPr id="200" name="Google Shape;200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7978" y="1182292"/>
            <a:ext cx="2814639" cy="2778916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43"/>
          <p:cNvSpPr txBox="1"/>
          <p:nvPr/>
        </p:nvSpPr>
        <p:spPr>
          <a:xfrm>
            <a:off x="3647950" y="1235400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2" name="Google Shape;202;p43"/>
          <p:cNvSpPr txBox="1"/>
          <p:nvPr/>
        </p:nvSpPr>
        <p:spPr>
          <a:xfrm>
            <a:off x="4363675" y="1274500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3" name="Google Shape;203;p43"/>
          <p:cNvSpPr txBox="1"/>
          <p:nvPr/>
        </p:nvSpPr>
        <p:spPr>
          <a:xfrm>
            <a:off x="2913150" y="2632425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4" name="Google Shape;204;p43"/>
          <p:cNvSpPr txBox="1"/>
          <p:nvPr/>
        </p:nvSpPr>
        <p:spPr>
          <a:xfrm>
            <a:off x="5007625" y="2663475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5" name="Google Shape;205;p43"/>
          <p:cNvSpPr txBox="1"/>
          <p:nvPr/>
        </p:nvSpPr>
        <p:spPr>
          <a:xfrm>
            <a:off x="3034875" y="2571750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6" name="Google Shape;206;p43"/>
          <p:cNvSpPr txBox="1"/>
          <p:nvPr/>
        </p:nvSpPr>
        <p:spPr>
          <a:xfrm>
            <a:off x="5122100" y="2587275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44"/>
          <p:cNvSpPr/>
          <p:nvPr/>
        </p:nvSpPr>
        <p:spPr>
          <a:xfrm>
            <a:off x="1371600" y="171450"/>
            <a:ext cx="7315218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Permanent Marker"/>
              <a:buNone/>
            </a:pPr>
            <a:r>
              <a:rPr b="0" i="0" lang="en" sz="3600" u="none" cap="none" strike="noStrike">
                <a:solidFill>
                  <a:srgbClr val="000066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Sudoku</a:t>
            </a:r>
            <a:endParaRPr/>
          </a:p>
        </p:txBody>
      </p:sp>
      <p:sp>
        <p:nvSpPr>
          <p:cNvPr id="214" name="Google Shape;214;p44"/>
          <p:cNvSpPr/>
          <p:nvPr/>
        </p:nvSpPr>
        <p:spPr>
          <a:xfrm>
            <a:off x="457200" y="4085601"/>
            <a:ext cx="8229600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entury Gothic"/>
              <a:buNone/>
            </a:pPr>
            <a:r>
              <a:rPr b="0" i="0" lang="en" sz="1800" u="sng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Rule</a:t>
            </a:r>
            <a:r>
              <a:rPr b="0" i="0" lang="en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can’t have the same number appear twice in any column, row, or box. </a:t>
            </a:r>
            <a:endParaRPr/>
          </a:p>
        </p:txBody>
      </p:sp>
      <p:pic>
        <p:nvPicPr>
          <p:cNvPr id="215" name="Google Shape;215;p4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7978" y="1182292"/>
            <a:ext cx="2814639" cy="2778916"/>
          </a:xfrm>
          <a:prstGeom prst="rect">
            <a:avLst/>
          </a:prstGeom>
          <a:noFill/>
          <a:ln>
            <a:noFill/>
          </a:ln>
        </p:spPr>
      </p:pic>
      <p:sp>
        <p:nvSpPr>
          <p:cNvPr id="216" name="Google Shape;216;p44"/>
          <p:cNvSpPr txBox="1"/>
          <p:nvPr/>
        </p:nvSpPr>
        <p:spPr>
          <a:xfrm>
            <a:off x="3647950" y="1235400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7" name="Google Shape;217;p44"/>
          <p:cNvSpPr txBox="1"/>
          <p:nvPr/>
        </p:nvSpPr>
        <p:spPr>
          <a:xfrm>
            <a:off x="4363675" y="1274500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8" name="Google Shape;218;p44"/>
          <p:cNvSpPr txBox="1"/>
          <p:nvPr/>
        </p:nvSpPr>
        <p:spPr>
          <a:xfrm>
            <a:off x="2913150" y="2632425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9" name="Google Shape;219;p44"/>
          <p:cNvSpPr txBox="1"/>
          <p:nvPr/>
        </p:nvSpPr>
        <p:spPr>
          <a:xfrm>
            <a:off x="5007625" y="2663475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0" name="Google Shape;220;p44"/>
          <p:cNvSpPr txBox="1"/>
          <p:nvPr/>
        </p:nvSpPr>
        <p:spPr>
          <a:xfrm>
            <a:off x="3034875" y="2571750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1" name="Google Shape;221;p44"/>
          <p:cNvSpPr txBox="1"/>
          <p:nvPr/>
        </p:nvSpPr>
        <p:spPr>
          <a:xfrm>
            <a:off x="5122100" y="2587275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2" name="Google Shape;222;p44"/>
          <p:cNvSpPr txBox="1"/>
          <p:nvPr/>
        </p:nvSpPr>
        <p:spPr>
          <a:xfrm>
            <a:off x="2974175" y="1934500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Times New Roman"/>
                <a:ea typeface="Times New Roman"/>
                <a:cs typeface="Times New Roman"/>
                <a:sym typeface="Times New Roman"/>
              </a:rPr>
              <a:t>2, 3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3" name="Google Shape;223;p44"/>
          <p:cNvSpPr txBox="1"/>
          <p:nvPr/>
        </p:nvSpPr>
        <p:spPr>
          <a:xfrm>
            <a:off x="2913150" y="3359013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45"/>
          <p:cNvSpPr/>
          <p:nvPr/>
        </p:nvSpPr>
        <p:spPr>
          <a:xfrm>
            <a:off x="1371600" y="171450"/>
            <a:ext cx="7315218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66"/>
              </a:buClr>
              <a:buSzPts val="3600"/>
              <a:buFont typeface="Permanent Marker"/>
              <a:buNone/>
            </a:pPr>
            <a:r>
              <a:rPr b="0" i="0" lang="en" sz="3600" u="none" cap="none" strike="noStrike">
                <a:solidFill>
                  <a:srgbClr val="000066"/>
                </a:solidFill>
                <a:latin typeface="Permanent Marker"/>
                <a:ea typeface="Permanent Marker"/>
                <a:cs typeface="Permanent Marker"/>
                <a:sym typeface="Permanent Marker"/>
              </a:rPr>
              <a:t>Sudoku</a:t>
            </a:r>
            <a:endParaRPr/>
          </a:p>
        </p:txBody>
      </p:sp>
      <p:sp>
        <p:nvSpPr>
          <p:cNvPr id="231" name="Google Shape;231;p45"/>
          <p:cNvSpPr/>
          <p:nvPr/>
        </p:nvSpPr>
        <p:spPr>
          <a:xfrm>
            <a:off x="457200" y="4085601"/>
            <a:ext cx="8229600" cy="685800"/>
          </a:xfrm>
          <a:custGeom>
            <a:rect b="b" l="l" r="r" t="t"/>
            <a:pathLst>
              <a:path extrusionOk="0" h="21600" w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entury Gothic"/>
              <a:buNone/>
            </a:pPr>
            <a:r>
              <a:rPr b="0" i="0" lang="en" sz="1800" u="sng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Rule</a:t>
            </a:r>
            <a:r>
              <a:rPr b="0" i="0" lang="en" sz="1800" u="none" cap="none" strike="noStrike">
                <a:solidFill>
                  <a:srgbClr val="000000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: can’t have the same number appear twice in any column, row, or box. </a:t>
            </a:r>
            <a:endParaRPr/>
          </a:p>
        </p:txBody>
      </p:sp>
      <p:pic>
        <p:nvPicPr>
          <p:cNvPr id="232" name="Google Shape;232;p4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847978" y="1182292"/>
            <a:ext cx="2814639" cy="2778916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45"/>
          <p:cNvSpPr txBox="1"/>
          <p:nvPr/>
        </p:nvSpPr>
        <p:spPr>
          <a:xfrm>
            <a:off x="3647950" y="1235400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4" name="Google Shape;234;p45"/>
          <p:cNvSpPr txBox="1"/>
          <p:nvPr/>
        </p:nvSpPr>
        <p:spPr>
          <a:xfrm>
            <a:off x="4363675" y="1274500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5" name="Google Shape;235;p45"/>
          <p:cNvSpPr txBox="1"/>
          <p:nvPr/>
        </p:nvSpPr>
        <p:spPr>
          <a:xfrm>
            <a:off x="2913150" y="2632425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6" name="Google Shape;236;p45"/>
          <p:cNvSpPr txBox="1"/>
          <p:nvPr/>
        </p:nvSpPr>
        <p:spPr>
          <a:xfrm>
            <a:off x="5007625" y="2663475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7" name="Google Shape;237;p45"/>
          <p:cNvSpPr txBox="1"/>
          <p:nvPr/>
        </p:nvSpPr>
        <p:spPr>
          <a:xfrm>
            <a:off x="3034875" y="2571750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8" name="Google Shape;238;p45"/>
          <p:cNvSpPr txBox="1"/>
          <p:nvPr/>
        </p:nvSpPr>
        <p:spPr>
          <a:xfrm>
            <a:off x="5122100" y="2587275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9" name="Google Shape;239;p45"/>
          <p:cNvSpPr txBox="1"/>
          <p:nvPr/>
        </p:nvSpPr>
        <p:spPr>
          <a:xfrm>
            <a:off x="2996925" y="1919325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0" name="Google Shape;240;p45"/>
          <p:cNvSpPr txBox="1"/>
          <p:nvPr/>
        </p:nvSpPr>
        <p:spPr>
          <a:xfrm>
            <a:off x="3050375" y="3282800"/>
            <a:ext cx="523500" cy="50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 b="1" sz="30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itle2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Default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