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6858000" cx="9144000"/>
  <p:notesSz cx="6858000" cy="9144000"/>
  <p:embeddedFontLst>
    <p:embeddedFont>
      <p:font typeface="Palatino Linotype"/>
      <p:regular r:id="rId17"/>
      <p:bold r:id="rId18"/>
      <p:italic r:id="rId19"/>
      <p:boldItalic r:id="rId20"/>
    </p:embeddedFont>
    <p:embeddedFont>
      <p:font typeface="Century Gothic"/>
      <p:regular r:id="rId21"/>
      <p:bold r:id="rId22"/>
      <p:italic r:id="rId23"/>
      <p:boldItalic r:id="rId2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{2D200454-40CA-4A62-9FC3-DE9A4176ACB9}">
      <p15:notesGuideLst>
        <p15:guide id="1" orient="horz" pos="2880">
          <p15:clr>
            <a:srgbClr val="000000"/>
          </p15:clr>
        </p15:guide>
        <p15:guide id="2" pos="2160">
          <p15:clr>
            <a:srgbClr val="000000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notes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PalatinoLinotype-boldItalic.fntdata"/><Relationship Id="rId11" Type="http://schemas.openxmlformats.org/officeDocument/2006/relationships/slide" Target="slides/slide6.xml"/><Relationship Id="rId22" Type="http://schemas.openxmlformats.org/officeDocument/2006/relationships/font" Target="fonts/CenturyGothic-bold.fntdata"/><Relationship Id="rId10" Type="http://schemas.openxmlformats.org/officeDocument/2006/relationships/slide" Target="slides/slide5.xml"/><Relationship Id="rId21" Type="http://schemas.openxmlformats.org/officeDocument/2006/relationships/font" Target="fonts/CenturyGothic-regular.fntdata"/><Relationship Id="rId13" Type="http://schemas.openxmlformats.org/officeDocument/2006/relationships/slide" Target="slides/slide8.xml"/><Relationship Id="rId24" Type="http://schemas.openxmlformats.org/officeDocument/2006/relationships/font" Target="fonts/CenturyGothic-boldItalic.fntdata"/><Relationship Id="rId12" Type="http://schemas.openxmlformats.org/officeDocument/2006/relationships/slide" Target="slides/slide7.xml"/><Relationship Id="rId23" Type="http://schemas.openxmlformats.org/officeDocument/2006/relationships/font" Target="fonts/CenturyGothic-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PalatinoLinotype-regular.fntdata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font" Target="fonts/PalatinoLinotype-italic.fntdata"/><Relationship Id="rId6" Type="http://schemas.openxmlformats.org/officeDocument/2006/relationships/slide" Target="slides/slide1.xml"/><Relationship Id="rId18" Type="http://schemas.openxmlformats.org/officeDocument/2006/relationships/font" Target="fonts/PalatinoLinotype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2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Palatino Linotype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p1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91d624ec7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g91d624ec72_0_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91d624ec72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g91d624ec72_0_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91d624ec72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g91d624ec72_0_1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91d624ec72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g91d624ec72_0_2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91d624ec72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g91d624ec72_0_2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"/>
          <p:cNvSpPr txBox="1"/>
          <p:nvPr>
            <p:ph type="ctrTitle"/>
          </p:nvPr>
        </p:nvSpPr>
        <p:spPr>
          <a:xfrm>
            <a:off x="685800" y="609601"/>
            <a:ext cx="7772400" cy="426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0"/>
            </a:lvl1pPr>
            <a:lvl2pPr lvl="1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"/>
          <p:cNvSpPr txBox="1"/>
          <p:nvPr>
            <p:ph idx="1" type="subTitle"/>
          </p:nvPr>
        </p:nvSpPr>
        <p:spPr>
          <a:xfrm>
            <a:off x="1371600" y="4953000"/>
            <a:ext cx="6400800" cy="121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lvl="1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0" name="Google Shape;20;p2"/>
          <p:cNvSpPr txBox="1"/>
          <p:nvPr>
            <p:ph idx="10" type="dt"/>
          </p:nvPr>
        </p:nvSpPr>
        <p:spPr>
          <a:xfrm>
            <a:off x="6362700" y="6356350"/>
            <a:ext cx="20859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45700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2"/>
          <p:cNvSpPr txBox="1"/>
          <p:nvPr>
            <p:ph idx="11" type="ftr"/>
          </p:nvPr>
        </p:nvSpPr>
        <p:spPr>
          <a:xfrm>
            <a:off x="658812" y="6356350"/>
            <a:ext cx="28479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2"/>
          <p:cNvSpPr txBox="1"/>
          <p:nvPr>
            <p:ph idx="12" type="sldNum"/>
          </p:nvPr>
        </p:nvSpPr>
        <p:spPr>
          <a:xfrm>
            <a:off x="8543925" y="6356350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27425" spcFirstLastPara="1" rIns="45700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b="0" i="0" sz="120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b="0" i="0" sz="120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b="0" i="0" sz="120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b="0" i="0" sz="120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b="0" i="0" sz="120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b="0" i="0" sz="120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b="0" i="0" sz="120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b="0" i="0" sz="120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b="0" i="0" sz="120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1"/>
          <p:cNvSpPr txBox="1"/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1"/>
          <p:cNvSpPr txBox="1"/>
          <p:nvPr>
            <p:ph idx="1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rgbClr val="262626"/>
              </a:buClr>
              <a:buSzPts val="2400"/>
              <a:buChar char="•"/>
              <a:defRPr sz="2400"/>
            </a:lvl1pPr>
            <a:lvl2pPr indent="-330200" lvl="1" marL="914400" algn="l">
              <a:spcBef>
                <a:spcPts val="320"/>
              </a:spcBef>
              <a:spcAft>
                <a:spcPts val="0"/>
              </a:spcAft>
              <a:buClr>
                <a:srgbClr val="262626"/>
              </a:buClr>
              <a:buSzPts val="1600"/>
              <a:buChar char="o"/>
              <a:defRPr sz="1600"/>
            </a:lvl2pPr>
            <a:lvl3pPr indent="-330200" lvl="2" marL="1371600" algn="l">
              <a:spcBef>
                <a:spcPts val="320"/>
              </a:spcBef>
              <a:spcAft>
                <a:spcPts val="0"/>
              </a:spcAft>
              <a:buClr>
                <a:srgbClr val="262626"/>
              </a:buClr>
              <a:buSzPts val="1600"/>
              <a:buChar char="•"/>
              <a:defRPr sz="16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rgbClr val="262626"/>
              </a:buClr>
              <a:buSzPts val="1600"/>
              <a:buChar char="o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rgbClr val="262626"/>
              </a:buClr>
              <a:buSzPts val="1600"/>
              <a:buChar char="•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o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o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76" name="Google Shape;76;p11"/>
          <p:cNvSpPr txBox="1"/>
          <p:nvPr>
            <p:ph idx="2" type="body"/>
          </p:nvPr>
        </p:nvSpPr>
        <p:spPr>
          <a:xfrm>
            <a:off x="365760" y="1600200"/>
            <a:ext cx="4041648" cy="45262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rgbClr val="262626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rgbClr val="262626"/>
              </a:buClr>
              <a:buSzPts val="1800"/>
              <a:buChar char="o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rgbClr val="262626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rgbClr val="262626"/>
              </a:buClr>
              <a:buSzPts val="1800"/>
              <a:buChar char="o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rgbClr val="262626"/>
              </a:buClr>
              <a:buSzPts val="1800"/>
              <a:buChar char="•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1"/>
          <p:cNvSpPr txBox="1"/>
          <p:nvPr>
            <p:ph idx="10" type="dt"/>
          </p:nvPr>
        </p:nvSpPr>
        <p:spPr>
          <a:xfrm>
            <a:off x="6362700" y="6356350"/>
            <a:ext cx="20859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45700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1"/>
          <p:cNvSpPr txBox="1"/>
          <p:nvPr>
            <p:ph idx="11" type="ftr"/>
          </p:nvPr>
        </p:nvSpPr>
        <p:spPr>
          <a:xfrm>
            <a:off x="658812" y="6356350"/>
            <a:ext cx="28479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1"/>
          <p:cNvSpPr txBox="1"/>
          <p:nvPr>
            <p:ph idx="12" type="sldNum"/>
          </p:nvPr>
        </p:nvSpPr>
        <p:spPr>
          <a:xfrm>
            <a:off x="8543925" y="6356350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27425" spcFirstLastPara="1" rIns="45700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b="0" i="0" sz="120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b="0" i="0" sz="120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b="0" i="0" sz="120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b="0" i="0" sz="120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b="0" i="0" sz="120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b="0" i="0" sz="120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b="0" i="0" sz="120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b="0" i="0" sz="120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b="0" i="0" sz="120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"/>
          <p:cNvSpPr txBox="1"/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3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rgbClr val="262626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rgbClr val="262626"/>
              </a:buClr>
              <a:buSzPts val="1800"/>
              <a:buChar char="o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rgbClr val="262626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rgbClr val="262626"/>
              </a:buClr>
              <a:buSzPts val="1800"/>
              <a:buChar char="o"/>
              <a:defRPr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rgbClr val="262626"/>
              </a:buClr>
              <a:buSzPts val="1600"/>
              <a:buChar char="•"/>
              <a:defRPr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o"/>
              <a:defRPr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•"/>
              <a:defRPr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Char char="o"/>
              <a:defRPr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/>
            </a:lvl9pPr>
          </a:lstStyle>
          <a:p/>
        </p:txBody>
      </p:sp>
      <p:sp>
        <p:nvSpPr>
          <p:cNvPr id="26" name="Google Shape;26;p3"/>
          <p:cNvSpPr txBox="1"/>
          <p:nvPr>
            <p:ph idx="10" type="dt"/>
          </p:nvPr>
        </p:nvSpPr>
        <p:spPr>
          <a:xfrm>
            <a:off x="6362700" y="6356350"/>
            <a:ext cx="20859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45700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3"/>
          <p:cNvSpPr txBox="1"/>
          <p:nvPr>
            <p:ph idx="11" type="ftr"/>
          </p:nvPr>
        </p:nvSpPr>
        <p:spPr>
          <a:xfrm>
            <a:off x="658812" y="6356350"/>
            <a:ext cx="28479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3"/>
          <p:cNvSpPr txBox="1"/>
          <p:nvPr>
            <p:ph idx="12" type="sldNum"/>
          </p:nvPr>
        </p:nvSpPr>
        <p:spPr>
          <a:xfrm>
            <a:off x="8543925" y="6356350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27425" spcFirstLastPara="1" rIns="45700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b="0" i="0" sz="120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b="0" i="0" sz="120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b="0" i="0" sz="120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b="0" i="0" sz="120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b="0" i="0" sz="120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b="0" i="0" sz="120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b="0" i="0" sz="120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b="0" i="0" sz="120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b="0" i="0" sz="120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4"/>
          <p:cNvSpPr txBox="1"/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4"/>
          <p:cNvSpPr txBox="1"/>
          <p:nvPr>
            <p:ph idx="1" type="body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rgbClr val="262626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rgbClr val="262626"/>
              </a:buClr>
              <a:buSzPts val="1800"/>
              <a:buChar char="o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rgbClr val="262626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rgbClr val="262626"/>
              </a:buClr>
              <a:buSzPts val="1800"/>
              <a:buChar char="o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rgbClr val="262626"/>
              </a:buClr>
              <a:buSzPts val="1800"/>
              <a:buChar char="•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4"/>
          <p:cNvSpPr txBox="1"/>
          <p:nvPr>
            <p:ph idx="10" type="dt"/>
          </p:nvPr>
        </p:nvSpPr>
        <p:spPr>
          <a:xfrm>
            <a:off x="6362700" y="6356350"/>
            <a:ext cx="20859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45700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4"/>
          <p:cNvSpPr txBox="1"/>
          <p:nvPr>
            <p:ph idx="11" type="ftr"/>
          </p:nvPr>
        </p:nvSpPr>
        <p:spPr>
          <a:xfrm>
            <a:off x="658812" y="6356350"/>
            <a:ext cx="28479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4"/>
          <p:cNvSpPr txBox="1"/>
          <p:nvPr>
            <p:ph idx="12" type="sldNum"/>
          </p:nvPr>
        </p:nvSpPr>
        <p:spPr>
          <a:xfrm>
            <a:off x="8543925" y="6356350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27425" spcFirstLastPara="1" rIns="45700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b="0" i="0" sz="120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b="0" i="0" sz="120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b="0" i="0" sz="120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b="0" i="0" sz="120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b="0" i="0" sz="120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b="0" i="0" sz="120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b="0" i="0" sz="120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b="0" i="0" sz="120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b="0" i="0" sz="120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5"/>
          <p:cNvSpPr txBox="1"/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5"/>
          <p:cNvSpPr txBox="1"/>
          <p:nvPr>
            <p:ph idx="1" type="body"/>
          </p:nvPr>
        </p:nvSpPr>
        <p:spPr>
          <a:xfrm rot="5400000">
            <a:off x="2309019" y="-251619"/>
            <a:ext cx="4525962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rgbClr val="262626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rgbClr val="262626"/>
              </a:buClr>
              <a:buSzPts val="1800"/>
              <a:buChar char="o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rgbClr val="262626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rgbClr val="262626"/>
              </a:buClr>
              <a:buSzPts val="1800"/>
              <a:buChar char="o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rgbClr val="262626"/>
              </a:buClr>
              <a:buSzPts val="1800"/>
              <a:buChar char="•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" name="Google Shape;38;p5"/>
          <p:cNvSpPr txBox="1"/>
          <p:nvPr>
            <p:ph idx="10" type="dt"/>
          </p:nvPr>
        </p:nvSpPr>
        <p:spPr>
          <a:xfrm>
            <a:off x="6362700" y="6356350"/>
            <a:ext cx="20859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45700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5"/>
          <p:cNvSpPr txBox="1"/>
          <p:nvPr>
            <p:ph idx="11" type="ftr"/>
          </p:nvPr>
        </p:nvSpPr>
        <p:spPr>
          <a:xfrm>
            <a:off x="658812" y="6356350"/>
            <a:ext cx="28479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5"/>
          <p:cNvSpPr txBox="1"/>
          <p:nvPr>
            <p:ph idx="12" type="sldNum"/>
          </p:nvPr>
        </p:nvSpPr>
        <p:spPr>
          <a:xfrm>
            <a:off x="8543925" y="6356350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27425" spcFirstLastPara="1" rIns="45700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b="0" i="0" sz="120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b="0" i="0" sz="120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b="0" i="0" sz="120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b="0" i="0" sz="120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b="0" i="0" sz="120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b="0" i="0" sz="120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b="0" i="0" sz="120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b="0" i="0" sz="120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b="0" i="0" sz="120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"/>
          <p:cNvSpPr txBox="1"/>
          <p:nvPr>
            <p:ph type="title"/>
          </p:nvPr>
        </p:nvSpPr>
        <p:spPr>
          <a:xfrm>
            <a:off x="1679576" y="228600"/>
            <a:ext cx="5711824" cy="8953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sz="2800"/>
            </a:lvl1pPr>
            <a:lvl2pPr lvl="1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6"/>
          <p:cNvSpPr/>
          <p:nvPr>
            <p:ph idx="2" type="pic"/>
          </p:nvPr>
        </p:nvSpPr>
        <p:spPr>
          <a:xfrm>
            <a:off x="1508126" y="1143000"/>
            <a:ext cx="6054724" cy="4541044"/>
          </a:xfrm>
          <a:prstGeom prst="rect">
            <a:avLst/>
          </a:prstGeom>
          <a:noFill/>
          <a:ln cap="flat" cmpd="sng" w="762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88900" rotWithShape="0" algn="ctr" dir="5400000" dist="50800">
              <a:srgbClr val="000000">
                <a:alpha val="24705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spcBef>
                <a:spcPts val="640"/>
              </a:spcBef>
              <a:spcAft>
                <a:spcPts val="0"/>
              </a:spcAft>
              <a:buClr>
                <a:srgbClr val="262626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56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Courier New"/>
              <a:buNone/>
              <a:defRPr b="0" i="0" sz="28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48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Courier New"/>
              <a:buNone/>
              <a:defRPr b="0" i="0" sz="20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Courier New"/>
              <a:buNone/>
              <a:defRPr b="0" i="0" sz="20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Courier New"/>
              <a:buNone/>
              <a:defRPr b="0" i="0" sz="20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44" name="Google Shape;44;p6"/>
          <p:cNvSpPr txBox="1"/>
          <p:nvPr>
            <p:ph idx="1" type="body"/>
          </p:nvPr>
        </p:nvSpPr>
        <p:spPr>
          <a:xfrm>
            <a:off x="1679576" y="5810250"/>
            <a:ext cx="5711824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320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sz="16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rgbClr val="262626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rgbClr val="262626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rgbClr val="262626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rgbClr val="262626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45" name="Google Shape;45;p6"/>
          <p:cNvSpPr txBox="1"/>
          <p:nvPr>
            <p:ph idx="10" type="dt"/>
          </p:nvPr>
        </p:nvSpPr>
        <p:spPr>
          <a:xfrm>
            <a:off x="6362700" y="6356350"/>
            <a:ext cx="20859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45700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6"/>
          <p:cNvSpPr txBox="1"/>
          <p:nvPr>
            <p:ph idx="11" type="ftr"/>
          </p:nvPr>
        </p:nvSpPr>
        <p:spPr>
          <a:xfrm>
            <a:off x="658812" y="6356350"/>
            <a:ext cx="28479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6"/>
          <p:cNvSpPr txBox="1"/>
          <p:nvPr>
            <p:ph idx="12" type="sldNum"/>
          </p:nvPr>
        </p:nvSpPr>
        <p:spPr>
          <a:xfrm>
            <a:off x="8543925" y="6356350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27425" spcFirstLastPara="1" rIns="45700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b="0" i="0" sz="120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b="0" i="0" sz="120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b="0" i="0" sz="120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b="0" i="0" sz="120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b="0" i="0" sz="120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b="0" i="0" sz="120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b="0" i="0" sz="120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b="0" i="0" sz="120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b="0" i="0" sz="120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7"/>
          <p:cNvSpPr txBox="1"/>
          <p:nvPr>
            <p:ph type="title"/>
          </p:nvPr>
        </p:nvSpPr>
        <p:spPr>
          <a:xfrm>
            <a:off x="5907087" y="266700"/>
            <a:ext cx="3008313" cy="2095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sz="2800"/>
            </a:lvl1pPr>
            <a:lvl2pPr lvl="1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7"/>
          <p:cNvSpPr txBox="1"/>
          <p:nvPr>
            <p:ph idx="1" type="body"/>
          </p:nvPr>
        </p:nvSpPr>
        <p:spPr>
          <a:xfrm>
            <a:off x="719137" y="273050"/>
            <a:ext cx="4995863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rgbClr val="262626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rgbClr val="262626"/>
              </a:buClr>
              <a:buSzPts val="2800"/>
              <a:buChar char="o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rgbClr val="262626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2000"/>
              <a:buChar char="o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2000"/>
              <a:buChar char="•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Char char="o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Char char="o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rgbClr val="7F7F7F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1" name="Google Shape;51;p7"/>
          <p:cNvSpPr txBox="1"/>
          <p:nvPr>
            <p:ph idx="2" type="body"/>
          </p:nvPr>
        </p:nvSpPr>
        <p:spPr>
          <a:xfrm>
            <a:off x="5907087" y="2438400"/>
            <a:ext cx="3008313" cy="36877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125000"/>
              </a:lnSpc>
              <a:spcBef>
                <a:spcPts val="320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sz="16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rgbClr val="262626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rgbClr val="262626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rgbClr val="262626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rgbClr val="262626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2" name="Google Shape;52;p7"/>
          <p:cNvSpPr txBox="1"/>
          <p:nvPr>
            <p:ph idx="10" type="dt"/>
          </p:nvPr>
        </p:nvSpPr>
        <p:spPr>
          <a:xfrm>
            <a:off x="6362700" y="6356350"/>
            <a:ext cx="20859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45700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7"/>
          <p:cNvSpPr txBox="1"/>
          <p:nvPr>
            <p:ph idx="11" type="ftr"/>
          </p:nvPr>
        </p:nvSpPr>
        <p:spPr>
          <a:xfrm>
            <a:off x="658812" y="6356350"/>
            <a:ext cx="28479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7"/>
          <p:cNvSpPr txBox="1"/>
          <p:nvPr>
            <p:ph idx="12" type="sldNum"/>
          </p:nvPr>
        </p:nvSpPr>
        <p:spPr>
          <a:xfrm>
            <a:off x="8543925" y="6356350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27425" spcFirstLastPara="1" rIns="45700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b="0" i="0" sz="120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b="0" i="0" sz="120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b="0" i="0" sz="120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b="0" i="0" sz="120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b="0" i="0" sz="120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b="0" i="0" sz="120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b="0" i="0" sz="120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b="0" i="0" sz="120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b="0" i="0" sz="120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8"/>
          <p:cNvSpPr txBox="1"/>
          <p:nvPr>
            <p:ph idx="10" type="dt"/>
          </p:nvPr>
        </p:nvSpPr>
        <p:spPr>
          <a:xfrm>
            <a:off x="6362700" y="6356350"/>
            <a:ext cx="20859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45700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8"/>
          <p:cNvSpPr txBox="1"/>
          <p:nvPr>
            <p:ph idx="11" type="ftr"/>
          </p:nvPr>
        </p:nvSpPr>
        <p:spPr>
          <a:xfrm>
            <a:off x="658812" y="6356350"/>
            <a:ext cx="28479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8"/>
          <p:cNvSpPr txBox="1"/>
          <p:nvPr>
            <p:ph idx="12" type="sldNum"/>
          </p:nvPr>
        </p:nvSpPr>
        <p:spPr>
          <a:xfrm>
            <a:off x="8543925" y="6356350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27425" spcFirstLastPara="1" rIns="45700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b="0" i="0" sz="120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b="0" i="0" sz="120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b="0" i="0" sz="120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b="0" i="0" sz="120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b="0" i="0" sz="120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b="0" i="0" sz="120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b="0" i="0" sz="120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b="0" i="0" sz="120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b="0" i="0" sz="120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9"/>
          <p:cNvSpPr txBox="1"/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9"/>
          <p:cNvSpPr txBox="1"/>
          <p:nvPr>
            <p:ph idx="10" type="dt"/>
          </p:nvPr>
        </p:nvSpPr>
        <p:spPr>
          <a:xfrm>
            <a:off x="6362700" y="6356350"/>
            <a:ext cx="20859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45700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9"/>
          <p:cNvSpPr txBox="1"/>
          <p:nvPr>
            <p:ph idx="11" type="ftr"/>
          </p:nvPr>
        </p:nvSpPr>
        <p:spPr>
          <a:xfrm>
            <a:off x="658812" y="6356350"/>
            <a:ext cx="28479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9"/>
          <p:cNvSpPr txBox="1"/>
          <p:nvPr>
            <p:ph idx="12" type="sldNum"/>
          </p:nvPr>
        </p:nvSpPr>
        <p:spPr>
          <a:xfrm>
            <a:off x="8543925" y="6356350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27425" spcFirstLastPara="1" rIns="45700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b="0" i="0" sz="120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b="0" i="0" sz="120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b="0" i="0" sz="120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b="0" i="0" sz="120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b="0" i="0" sz="120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b="0" i="0" sz="120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b="0" i="0" sz="120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b="0" i="0" sz="120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b="0" i="0" sz="120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0"/>
          <p:cNvSpPr txBox="1"/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3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" type="body"/>
          </p:nvPr>
        </p:nvSpPr>
        <p:spPr>
          <a:xfrm>
            <a:off x="457200" y="1600200"/>
            <a:ext cx="4040188" cy="609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480"/>
              </a:spcBef>
              <a:spcAft>
                <a:spcPts val="0"/>
              </a:spcAft>
              <a:buClr>
                <a:srgbClr val="262626"/>
              </a:buClr>
              <a:buSzPts val="2400"/>
              <a:buNone/>
              <a:defRPr b="0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67" name="Google Shape;67;p10"/>
          <p:cNvSpPr txBox="1"/>
          <p:nvPr>
            <p:ph idx="2" type="body"/>
          </p:nvPr>
        </p:nvSpPr>
        <p:spPr>
          <a:xfrm>
            <a:off x="4648200" y="1600200"/>
            <a:ext cx="4041775" cy="609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480"/>
              </a:spcBef>
              <a:spcAft>
                <a:spcPts val="0"/>
              </a:spcAft>
              <a:buClr>
                <a:srgbClr val="262626"/>
              </a:buClr>
              <a:buSzPts val="2400"/>
              <a:buNone/>
              <a:defRPr b="0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68" name="Google Shape;68;p10"/>
          <p:cNvSpPr txBox="1"/>
          <p:nvPr>
            <p:ph idx="3" type="body"/>
          </p:nvPr>
        </p:nvSpPr>
        <p:spPr>
          <a:xfrm>
            <a:off x="457200" y="2212848"/>
            <a:ext cx="4041648" cy="39136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rgbClr val="262626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rgbClr val="262626"/>
              </a:buClr>
              <a:buSzPts val="1800"/>
              <a:buChar char="o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rgbClr val="262626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rgbClr val="262626"/>
              </a:buClr>
              <a:buSzPts val="1800"/>
              <a:buChar char="o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rgbClr val="262626"/>
              </a:buClr>
              <a:buSzPts val="1800"/>
              <a:buChar char="•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" name="Google Shape;69;p10"/>
          <p:cNvSpPr txBox="1"/>
          <p:nvPr>
            <p:ph idx="4" type="body"/>
          </p:nvPr>
        </p:nvSpPr>
        <p:spPr>
          <a:xfrm>
            <a:off x="4672584" y="2212848"/>
            <a:ext cx="4041648" cy="3913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rgbClr val="262626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rgbClr val="262626"/>
              </a:buClr>
              <a:buSzPts val="1800"/>
              <a:buChar char="o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rgbClr val="262626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rgbClr val="262626"/>
              </a:buClr>
              <a:buSzPts val="1800"/>
              <a:buChar char="o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rgbClr val="262626"/>
              </a:buClr>
              <a:buSzPts val="1800"/>
              <a:buChar char="•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o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" name="Google Shape;70;p10"/>
          <p:cNvSpPr txBox="1"/>
          <p:nvPr>
            <p:ph idx="10" type="dt"/>
          </p:nvPr>
        </p:nvSpPr>
        <p:spPr>
          <a:xfrm>
            <a:off x="6362700" y="6356350"/>
            <a:ext cx="20859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45700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0"/>
          <p:cNvSpPr txBox="1"/>
          <p:nvPr>
            <p:ph idx="11" type="ftr"/>
          </p:nvPr>
        </p:nvSpPr>
        <p:spPr>
          <a:xfrm>
            <a:off x="658812" y="6356350"/>
            <a:ext cx="28479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0"/>
          <p:cNvSpPr txBox="1"/>
          <p:nvPr>
            <p:ph idx="12" type="sldNum"/>
          </p:nvPr>
        </p:nvSpPr>
        <p:spPr>
          <a:xfrm>
            <a:off x="8543925" y="6356350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27425" spcFirstLastPara="1" rIns="45700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b="0" i="0" sz="120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b="0" i="0" sz="120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b="0" i="0" sz="120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b="0" i="0" sz="120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b="0" i="0" sz="120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b="0" i="0" sz="120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b="0" i="0" sz="120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b="0" i="0" sz="120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b="0" i="0" sz="1200" u="non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6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ctr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4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lvl="1" marR="0" rtl="0" algn="ctr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4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2pPr>
            <a:lvl3pPr lvl="2" marR="0" rtl="0" algn="ctr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4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3pPr>
            <a:lvl4pPr lvl="3" marR="0" rtl="0" algn="ctr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4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4pPr>
            <a:lvl5pPr lvl="4" marR="0" rtl="0" algn="ctr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4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5pPr>
            <a:lvl6pPr lvl="5" marR="0" rtl="0" algn="ctr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4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6pPr>
            <a:lvl7pPr lvl="6" marR="0" rtl="0" algn="ctr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4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7pPr>
            <a:lvl8pPr lvl="7" marR="0" rtl="0" algn="ctr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4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8pPr>
            <a:lvl9pPr lvl="8" marR="0" rtl="0" algn="ctr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400" u="none" cap="none" strike="noStrik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marR="0" rtl="0" algn="l">
              <a:spcBef>
                <a:spcPts val="48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30200" lvl="1" marL="914400" marR="0" rtl="0" algn="l">
              <a:spcBef>
                <a:spcPts val="320"/>
              </a:spcBef>
              <a:spcAft>
                <a:spcPts val="0"/>
              </a:spcAft>
              <a:buClr>
                <a:srgbClr val="262626"/>
              </a:buClr>
              <a:buSzPts val="1600"/>
              <a:buFont typeface="Courier New"/>
              <a:buChar char="o"/>
              <a:defRPr b="0" i="0" sz="16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30200" lvl="2" marL="1371600" marR="0" rtl="0" algn="l">
              <a:spcBef>
                <a:spcPts val="320"/>
              </a:spcBef>
              <a:spcAft>
                <a:spcPts val="0"/>
              </a:spcAft>
              <a:buClr>
                <a:srgbClr val="262626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330200" lvl="3" marL="1828800" marR="0" rtl="0" algn="l">
              <a:spcBef>
                <a:spcPts val="320"/>
              </a:spcBef>
              <a:spcAft>
                <a:spcPts val="0"/>
              </a:spcAft>
              <a:buClr>
                <a:srgbClr val="262626"/>
              </a:buClr>
              <a:buSzPts val="1600"/>
              <a:buFont typeface="Courier New"/>
              <a:buChar char="o"/>
              <a:defRPr b="0" i="0" sz="16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330200" lvl="4" marL="2286000" marR="0" rtl="0" algn="l">
              <a:spcBef>
                <a:spcPts val="320"/>
              </a:spcBef>
              <a:spcAft>
                <a:spcPts val="0"/>
              </a:spcAft>
              <a:buClr>
                <a:srgbClr val="262626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330200" lvl="5" marL="2743200" marR="0" rtl="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b="0" i="0" sz="16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330200" lvl="6" marL="3200400" marR="0" rtl="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330200" lvl="7" marL="3657600" marR="0" rtl="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ourier New"/>
              <a:buChar char="o"/>
              <a:defRPr b="0" i="0" sz="16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330200" lvl="8" marL="4114800" marR="0" rtl="0" algn="l">
              <a:spcBef>
                <a:spcPts val="32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6362700" y="6356350"/>
            <a:ext cx="20859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45700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658812" y="6356350"/>
            <a:ext cx="28479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8543925" y="6356350"/>
            <a:ext cx="5619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27425" spcFirstLastPara="1" rIns="45700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 b="0" i="0" sz="1200" u="none" cap="none" strike="noStrike">
                <a:solidFill>
                  <a:srgbClr val="59595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5;p1"/>
          <p:cNvSpPr/>
          <p:nvPr/>
        </p:nvSpPr>
        <p:spPr>
          <a:xfrm>
            <a:off x="8458200" y="6499225"/>
            <a:ext cx="84137" cy="84137"/>
          </a:xfrm>
          <a:prstGeom prst="ellipse">
            <a:avLst/>
          </a:prstGeom>
          <a:solidFill>
            <a:srgbClr val="7F7F7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6" name="Google Shape;16;p1"/>
          <p:cNvSpPr/>
          <p:nvPr/>
        </p:nvSpPr>
        <p:spPr>
          <a:xfrm>
            <a:off x="569912" y="6499225"/>
            <a:ext cx="84137" cy="84137"/>
          </a:xfrm>
          <a:prstGeom prst="ellipse">
            <a:avLst/>
          </a:prstGeom>
          <a:solidFill>
            <a:srgbClr val="7F7F7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://www.cs.columbia.edu/esp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2"/>
          <p:cNvSpPr txBox="1"/>
          <p:nvPr>
            <p:ph type="ctrTitle"/>
          </p:nvPr>
        </p:nvSpPr>
        <p:spPr>
          <a:xfrm>
            <a:off x="685800" y="609600"/>
            <a:ext cx="7772400" cy="426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0"/>
              <a:buFont typeface="Palatino Linotype"/>
              <a:buNone/>
            </a:pPr>
            <a:br>
              <a:rPr b="0" i="0" lang="en-US" sz="8000" u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</a:br>
            <a:r>
              <a:rPr b="0" i="0" lang="en-US" sz="7600" u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The Emerging Scholars Program</a:t>
            </a:r>
            <a:br>
              <a:rPr b="0" i="0" lang="en-US" sz="7600" u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</a:br>
            <a:r>
              <a:rPr b="0" i="0" lang="en-US" sz="5000" u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COMS 1</a:t>
            </a:r>
            <a:r>
              <a:rPr lang="en-US" sz="5000"/>
              <a:t>404</a:t>
            </a:r>
            <a:endParaRPr/>
          </a:p>
        </p:txBody>
      </p:sp>
      <p:sp>
        <p:nvSpPr>
          <p:cNvPr id="85" name="Google Shape;85;p12"/>
          <p:cNvSpPr txBox="1"/>
          <p:nvPr>
            <p:ph idx="1" type="subTitle"/>
          </p:nvPr>
        </p:nvSpPr>
        <p:spPr>
          <a:xfrm>
            <a:off x="1371600" y="4953000"/>
            <a:ext cx="6400800" cy="121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</a:pPr>
            <a:r>
              <a:t/>
            </a:r>
            <a:endParaRPr b="0" i="0" sz="2400" u="none">
              <a:solidFill>
                <a:srgbClr val="898989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98989"/>
              </a:buClr>
              <a:buSzPts val="2400"/>
              <a:buNone/>
            </a:pPr>
            <a:r>
              <a:rPr b="0" i="0" lang="en-US" sz="2400" u="none">
                <a:solidFill>
                  <a:srgbClr val="89898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www.cs.columbia.edu/esp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1"/>
          <p:cNvSpPr txBox="1"/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Palatino Linotype"/>
              <a:buNone/>
            </a:pPr>
            <a:r>
              <a:rPr lang="en-US"/>
              <a:t>Why join ESP</a:t>
            </a:r>
            <a:r>
              <a:rPr b="0" i="0" lang="en-US" sz="5400" u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?</a:t>
            </a:r>
            <a:endParaRPr/>
          </a:p>
        </p:txBody>
      </p:sp>
      <p:sp>
        <p:nvSpPr>
          <p:cNvPr id="147" name="Google Shape;147;p21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Arial"/>
              <a:buChar char="•"/>
            </a:pPr>
            <a:r>
              <a:rPr lang="en-US"/>
              <a:t>Learn about upper-level CS topics and applications and discover your CS interests</a:t>
            </a:r>
            <a:endParaRPr/>
          </a:p>
          <a:p>
            <a:pPr indent="-3048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Build a CS peer group</a:t>
            </a:r>
            <a:endParaRPr/>
          </a:p>
          <a:p>
            <a:pPr indent="-3048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Peer leader “office hours”</a:t>
            </a:r>
            <a:endParaRPr/>
          </a:p>
          <a:p>
            <a:pPr indent="-3048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Final research symposium</a:t>
            </a:r>
            <a:endParaRPr/>
          </a:p>
          <a:p>
            <a:pPr indent="-342900" lvl="0" marL="342900" rtl="0" algn="l">
              <a:spcBef>
                <a:spcPts val="36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Free snacks every Friday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048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Easy application: quick to fill out, targeted at first and second year students, no previous computer science background assumed.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2"/>
          <p:cNvSpPr txBox="1"/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Palatino Linotype"/>
              <a:buNone/>
            </a:pPr>
            <a:r>
              <a:rPr b="0" i="0" lang="en-US" sz="5400" u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Apply today!</a:t>
            </a:r>
            <a:endParaRPr/>
          </a:p>
        </p:txBody>
      </p:sp>
      <p:sp>
        <p:nvSpPr>
          <p:cNvPr id="153" name="Google Shape;153;p22"/>
          <p:cNvSpPr txBox="1"/>
          <p:nvPr>
            <p:ph idx="1" type="body"/>
          </p:nvPr>
        </p:nvSpPr>
        <p:spPr>
          <a:xfrm>
            <a:off x="1021075" y="1600200"/>
            <a:ext cx="67209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Arial"/>
              <a:buChar char="•"/>
            </a:pPr>
            <a:r>
              <a:rPr lang="en-US"/>
              <a:t>Find the application at </a:t>
            </a:r>
            <a:r>
              <a:rPr b="0" i="0" lang="en-US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b="0" i="0" lang="en-US" sz="2400" u="sng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www.cs.columbia.edu/esp</a:t>
            </a:r>
            <a:r>
              <a:rPr b="0" i="0" lang="en-US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/>
              <a:t>or linked in an upcoming email.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62626"/>
              </a:buClr>
              <a:buSzPts val="2400"/>
              <a:buChar char="•"/>
            </a:pPr>
            <a:r>
              <a:rPr b="1" i="0" lang="en-US" sz="2400" u="none" cap="none" strike="noStrike">
                <a:solidFill>
                  <a:srgbClr val="262626"/>
                </a:solidFill>
              </a:rPr>
              <a:t>Due </a:t>
            </a:r>
            <a:r>
              <a:rPr b="1" lang="en-US"/>
              <a:t>Monday</a:t>
            </a:r>
            <a:r>
              <a:rPr b="1" i="0" lang="en-US" sz="2400" u="none" cap="none" strike="noStrike">
                <a:solidFill>
                  <a:srgbClr val="262626"/>
                </a:solidFill>
              </a:rPr>
              <a:t>, </a:t>
            </a:r>
            <a:r>
              <a:rPr b="1" lang="en-US"/>
              <a:t>1/23</a:t>
            </a:r>
            <a:r>
              <a:rPr b="1" i="0" lang="en-US" sz="2400" u="none" cap="none" strike="noStrike">
                <a:solidFill>
                  <a:srgbClr val="262626"/>
                </a:solidFill>
              </a:rPr>
              <a:t> at </a:t>
            </a:r>
            <a:r>
              <a:rPr b="1" lang="en-US"/>
              <a:t>11:59 PM EST</a:t>
            </a:r>
            <a:r>
              <a:rPr b="1" i="0" lang="en-US" sz="2400" u="none" cap="none" strike="noStrike">
                <a:solidFill>
                  <a:srgbClr val="262626"/>
                </a:solidFill>
              </a:rPr>
              <a:t>.</a:t>
            </a:r>
            <a:endParaRPr b="1"/>
          </a:p>
          <a:p>
            <a:pPr indent="-3429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Arial"/>
              <a:buChar char="•"/>
            </a:pPr>
            <a:r>
              <a:rPr lang="en-US"/>
              <a:t>Sometimes</a:t>
            </a:r>
            <a:r>
              <a:rPr b="0" i="0" lang="en-US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more applications than slots.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3"/>
          <p:cNvSpPr txBox="1"/>
          <p:nvPr>
            <p:ph type="title"/>
          </p:nvPr>
        </p:nvSpPr>
        <p:spPr>
          <a:xfrm>
            <a:off x="457200" y="0"/>
            <a:ext cx="8229600" cy="1189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Palatino Linotype"/>
              <a:buNone/>
            </a:pPr>
            <a:r>
              <a:rPr lang="en-US"/>
              <a:t>About ESP</a:t>
            </a:r>
            <a:endParaRPr/>
          </a:p>
        </p:txBody>
      </p:sp>
      <p:sp>
        <p:nvSpPr>
          <p:cNvPr id="91" name="Google Shape;91;p13"/>
          <p:cNvSpPr txBox="1"/>
          <p:nvPr>
            <p:ph idx="1" type="body"/>
          </p:nvPr>
        </p:nvSpPr>
        <p:spPr>
          <a:xfrm>
            <a:off x="457200" y="1189500"/>
            <a:ext cx="8229600" cy="5336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Arial"/>
              <a:buChar char="•"/>
            </a:pPr>
            <a:r>
              <a:rPr lang="en-US"/>
              <a:t>Weekly workshops: 75 minutes on Fridays</a:t>
            </a:r>
            <a:endParaRPr/>
          </a:p>
          <a:p>
            <a:pPr indent="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Arial"/>
              <a:buChar char="•"/>
            </a:pPr>
            <a:r>
              <a:rPr lang="en-US"/>
              <a:t>Discussion and group problem solving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Arial"/>
              <a:buChar char="•"/>
            </a:pPr>
            <a:r>
              <a:rPr lang="en-US"/>
              <a:t>Wide variety of CS topics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Small peer groups (~1</a:t>
            </a:r>
            <a:r>
              <a:rPr lang="en-US"/>
              <a:t>2</a:t>
            </a:r>
            <a:r>
              <a:rPr b="0" i="0" lang="en-US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students per </a:t>
            </a:r>
            <a:r>
              <a:rPr lang="en-US"/>
              <a:t>group </a:t>
            </a:r>
            <a:r>
              <a:rPr b="0" i="0" lang="en-US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or </a:t>
            </a:r>
            <a:r>
              <a:rPr lang="en-US"/>
              <a:t>fewer</a:t>
            </a:r>
            <a:r>
              <a:rPr b="0" i="0" lang="en-US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)</a:t>
            </a:r>
            <a:endParaRPr b="0" i="0" sz="2400" u="none" cap="none" strike="noStrike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Led by an undergraduate peer leader</a:t>
            </a:r>
            <a:endParaRPr/>
          </a:p>
          <a:p>
            <a:pPr indent="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</a:t>
            </a:r>
            <a:r>
              <a:rPr lang="en-US"/>
              <a:t>o</a:t>
            </a:r>
            <a:r>
              <a:rPr b="0" i="0" lang="en-US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homework; No programming</a:t>
            </a:r>
            <a:endParaRPr b="0" i="0" sz="2400" u="none" cap="none" strike="noStrike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048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1800"/>
              <a:buChar char="•"/>
            </a:pPr>
            <a:r>
              <a:rPr b="1" lang="en-US"/>
              <a:t>Not </a:t>
            </a:r>
            <a:r>
              <a:rPr lang="en-US"/>
              <a:t>extra help for your intro CS class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9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9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9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9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9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91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91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91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91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91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91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end="11" st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91">
                                            <p:txEl>
                                              <p:pRg end="11" st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end="12" st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91">
                                            <p:txEl>
                                              <p:pRg end="12" st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4"/>
          <p:cNvSpPr txBox="1"/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Palatino Linotype"/>
              <a:buNone/>
            </a:pPr>
            <a:r>
              <a:rPr b="0" i="0" lang="en-US" sz="5400" u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Topics</a:t>
            </a:r>
            <a:endParaRPr/>
          </a:p>
        </p:txBody>
      </p:sp>
      <p:sp>
        <p:nvSpPr>
          <p:cNvPr id="97" name="Google Shape;97;p14"/>
          <p:cNvSpPr txBox="1"/>
          <p:nvPr>
            <p:ph idx="1" type="body"/>
          </p:nvPr>
        </p:nvSpPr>
        <p:spPr>
          <a:xfrm>
            <a:off x="457200" y="1600188"/>
            <a:ext cx="8229600" cy="4797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Arial"/>
              <a:buChar char="•"/>
            </a:pPr>
            <a:r>
              <a:rPr lang="en-US"/>
              <a:t>Natural Language Processing: How do computers speak, listen, read, summarize, and analyze tone?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Computational Linguistics: Using computers to model, analyse and decode language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8" name="Google Shape;98;p14"/>
          <p:cNvPicPr preferRelativeResize="0"/>
          <p:nvPr/>
        </p:nvPicPr>
        <p:blipFill rotWithShape="1">
          <a:blip r:embed="rId3">
            <a:alphaModFix/>
          </a:blip>
          <a:srcRect b="9029" l="-9170" r="9169" t="-9030"/>
          <a:stretch/>
        </p:blipFill>
        <p:spPr>
          <a:xfrm>
            <a:off x="2079838" y="2592913"/>
            <a:ext cx="4984326" cy="2812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5"/>
          <p:cNvSpPr txBox="1"/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Palatino Linotype"/>
              <a:buNone/>
            </a:pPr>
            <a:r>
              <a:rPr b="0" i="0" lang="en-US" sz="5400" u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Topics</a:t>
            </a:r>
            <a:endParaRPr/>
          </a:p>
        </p:txBody>
      </p:sp>
      <p:sp>
        <p:nvSpPr>
          <p:cNvPr id="104" name="Google Shape;104;p15"/>
          <p:cNvSpPr txBox="1"/>
          <p:nvPr>
            <p:ph idx="1" type="body"/>
          </p:nvPr>
        </p:nvSpPr>
        <p:spPr>
          <a:xfrm>
            <a:off x="457200" y="1661325"/>
            <a:ext cx="8229600" cy="49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Arial"/>
              <a:buChar char="•"/>
            </a:pPr>
            <a:r>
              <a:rPr lang="en-US"/>
              <a:t>Graphs and </a:t>
            </a:r>
            <a:r>
              <a:rPr b="0" i="0" lang="en-US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Social Networks</a:t>
            </a:r>
            <a:endParaRPr b="0" i="0" sz="2400" u="none" cap="none" strike="noStrike">
              <a:solidFill>
                <a:srgbClr val="26262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What can we learn about a person from their friend feed? How do advertisers use influencers to maximize their brand exposure?</a:t>
            </a:r>
            <a:endParaRPr/>
          </a:p>
        </p:txBody>
      </p:sp>
      <p:pic>
        <p:nvPicPr>
          <p:cNvPr descr="global_graph.png" id="105" name="Google Shape;105;p15"/>
          <p:cNvPicPr preferRelativeResize="0"/>
          <p:nvPr/>
        </p:nvPicPr>
        <p:blipFill rotWithShape="1">
          <a:blip r:embed="rId3">
            <a:alphaModFix/>
          </a:blip>
          <a:srcRect b="1986" l="0" r="0" t="1986"/>
          <a:stretch/>
        </p:blipFill>
        <p:spPr>
          <a:xfrm>
            <a:off x="1658937" y="2279650"/>
            <a:ext cx="5981700" cy="3289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6"/>
          <p:cNvSpPr txBox="1"/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Palatino Linotype"/>
              <a:buNone/>
            </a:pPr>
            <a:r>
              <a:rPr b="0" i="0" lang="en-US" sz="5400" u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Topics</a:t>
            </a:r>
            <a:endParaRPr/>
          </a:p>
        </p:txBody>
      </p:sp>
      <p:sp>
        <p:nvSpPr>
          <p:cNvPr id="111" name="Google Shape;111;p16"/>
          <p:cNvSpPr txBox="1"/>
          <p:nvPr>
            <p:ph idx="1" type="body"/>
          </p:nvPr>
        </p:nvSpPr>
        <p:spPr>
          <a:xfrm>
            <a:off x="457200" y="1600200"/>
            <a:ext cx="8229600" cy="495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Arial"/>
              <a:buChar char="•"/>
            </a:pPr>
            <a:r>
              <a:rPr lang="en-US"/>
              <a:t>Usability and Human-Computer Interaction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en-US"/>
            </a:br>
            <a:r>
              <a:rPr lang="en-US"/>
              <a:t>Designing technology that works for people</a:t>
            </a:r>
            <a:endParaRPr/>
          </a:p>
        </p:txBody>
      </p:sp>
      <p:pic>
        <p:nvPicPr>
          <p:cNvPr id="112" name="Google Shape;112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01713" y="2151850"/>
            <a:ext cx="6540576" cy="36790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7"/>
          <p:cNvSpPr txBox="1"/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Palatino Linotype"/>
              <a:buNone/>
            </a:pPr>
            <a:r>
              <a:rPr b="0" i="0" lang="en-US" sz="5400" u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Topics</a:t>
            </a:r>
            <a:endParaRPr/>
          </a:p>
        </p:txBody>
      </p:sp>
      <p:sp>
        <p:nvSpPr>
          <p:cNvPr id="118" name="Google Shape;118;p17"/>
          <p:cNvSpPr txBox="1"/>
          <p:nvPr>
            <p:ph idx="1" type="body"/>
          </p:nvPr>
        </p:nvSpPr>
        <p:spPr>
          <a:xfrm>
            <a:off x="457200" y="1600200"/>
            <a:ext cx="8229600" cy="495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Arial"/>
              <a:buChar char="•"/>
            </a:pPr>
            <a:r>
              <a:rPr lang="en-US"/>
              <a:t>Computer Vision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en-US"/>
            </a:br>
            <a:r>
              <a:rPr lang="en-US"/>
              <a:t>How do machines see?</a:t>
            </a:r>
            <a:endParaRPr/>
          </a:p>
        </p:txBody>
      </p:sp>
      <p:pic>
        <p:nvPicPr>
          <p:cNvPr descr="iris_pentagon.jpg" id="119" name="Google Shape;119;p17"/>
          <p:cNvPicPr preferRelativeResize="0"/>
          <p:nvPr/>
        </p:nvPicPr>
        <p:blipFill rotWithShape="1">
          <a:blip r:embed="rId3">
            <a:alphaModFix/>
          </a:blip>
          <a:srcRect b="10204" l="0" r="0" t="10196"/>
          <a:stretch/>
        </p:blipFill>
        <p:spPr>
          <a:xfrm>
            <a:off x="1212900" y="2231362"/>
            <a:ext cx="6718199" cy="3695775"/>
          </a:xfrm>
          <a:prstGeom prst="rect">
            <a:avLst/>
          </a:prstGeom>
          <a:noFill/>
          <a:ln cap="flat" cmpd="sng" w="508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8"/>
          <p:cNvSpPr txBox="1"/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Palatino Linotype"/>
              <a:buNone/>
            </a:pPr>
            <a:r>
              <a:rPr b="0" i="0" lang="en-US" sz="5400" u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Topics</a:t>
            </a:r>
            <a:endParaRPr/>
          </a:p>
        </p:txBody>
      </p:sp>
      <p:sp>
        <p:nvSpPr>
          <p:cNvPr id="125" name="Google Shape;125;p18"/>
          <p:cNvSpPr txBox="1"/>
          <p:nvPr>
            <p:ph idx="1" type="body"/>
          </p:nvPr>
        </p:nvSpPr>
        <p:spPr>
          <a:xfrm>
            <a:off x="457200" y="1600200"/>
            <a:ext cx="8229600" cy="495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Arial"/>
              <a:buChar char="•"/>
            </a:pPr>
            <a:r>
              <a:rPr lang="en-US"/>
              <a:t>Cryptography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en-US"/>
            </a:br>
            <a:r>
              <a:rPr lang="en-US"/>
              <a:t>Hacking and protecting data</a:t>
            </a:r>
            <a:endParaRPr/>
          </a:p>
        </p:txBody>
      </p:sp>
      <p:pic>
        <p:nvPicPr>
          <p:cNvPr id="126" name="Google Shape;126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52500" y="2136275"/>
            <a:ext cx="7239000" cy="3714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9"/>
          <p:cNvSpPr txBox="1"/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Palatino Linotype"/>
              <a:buNone/>
            </a:pPr>
            <a:r>
              <a:rPr b="0" i="0" lang="en-US" sz="5400" u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Topics</a:t>
            </a:r>
            <a:endParaRPr/>
          </a:p>
        </p:txBody>
      </p:sp>
      <p:sp>
        <p:nvSpPr>
          <p:cNvPr id="132" name="Google Shape;132;p19"/>
          <p:cNvSpPr txBox="1"/>
          <p:nvPr>
            <p:ph idx="1" type="body"/>
          </p:nvPr>
        </p:nvSpPr>
        <p:spPr>
          <a:xfrm>
            <a:off x="457200" y="1600200"/>
            <a:ext cx="8229600" cy="495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Arial"/>
              <a:buChar char="•"/>
            </a:pPr>
            <a:r>
              <a:rPr lang="en-US"/>
              <a:t>Machine learning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en-US"/>
            </a:br>
            <a:r>
              <a:rPr lang="en-US"/>
              <a:t>Teaching machines to classify and predict</a:t>
            </a:r>
            <a:endParaRPr/>
          </a:p>
        </p:txBody>
      </p:sp>
      <p:pic>
        <p:nvPicPr>
          <p:cNvPr id="133" name="Google Shape;133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31200" y="2027038"/>
            <a:ext cx="6858000" cy="3857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Google Shape;138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35150" y="1570865"/>
            <a:ext cx="3612350" cy="4108923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20"/>
          <p:cNvSpPr txBox="1"/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Palatino Linotype"/>
              <a:buNone/>
            </a:pPr>
            <a:r>
              <a:rPr b="0" i="0" lang="en-US" sz="5400" u="none">
                <a:solidFill>
                  <a:schemeClr val="dk2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Topics</a:t>
            </a:r>
            <a:endParaRPr/>
          </a:p>
        </p:txBody>
      </p:sp>
      <p:sp>
        <p:nvSpPr>
          <p:cNvPr id="140" name="Google Shape;140;p20"/>
          <p:cNvSpPr txBox="1"/>
          <p:nvPr>
            <p:ph idx="1" type="body"/>
          </p:nvPr>
        </p:nvSpPr>
        <p:spPr>
          <a:xfrm>
            <a:off x="457200" y="1600200"/>
            <a:ext cx="8229600" cy="495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Arial"/>
              <a:buChar char="•"/>
            </a:pPr>
            <a:r>
              <a:rPr lang="en-US"/>
              <a:t>Computer Science and Society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en-US"/>
            </a:br>
            <a:r>
              <a:rPr lang="en-US"/>
              <a:t>Unraveling the ways in which computer science affects the world</a:t>
            </a:r>
            <a:endParaRPr/>
          </a:p>
        </p:txBody>
      </p:sp>
      <p:pic>
        <p:nvPicPr>
          <p:cNvPr id="141" name="Google Shape;141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59675" y="2237975"/>
            <a:ext cx="4239449" cy="3259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Executive">
  <a:themeElements>
    <a:clrScheme name="Executive">
      <a:dk1>
        <a:srgbClr val="000000"/>
      </a:dk1>
      <a:lt1>
        <a:srgbClr val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