
<file path=[Content_Types].xml><?xml version="1.0" encoding="utf-8"?>
<Types xmlns="http://schemas.openxmlformats.org/package/2006/content-types">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7"/>
  </p:notesMasterIdLst>
  <p:handoutMasterIdLst>
    <p:handoutMasterId r:id="rId28"/>
  </p:handoutMasterIdLst>
  <p:sldIdLst>
    <p:sldId id="261" r:id="rId2"/>
    <p:sldId id="257" r:id="rId3"/>
    <p:sldId id="273" r:id="rId4"/>
    <p:sldId id="272" r:id="rId5"/>
    <p:sldId id="262" r:id="rId6"/>
    <p:sldId id="268" r:id="rId7"/>
    <p:sldId id="274" r:id="rId8"/>
    <p:sldId id="265" r:id="rId9"/>
    <p:sldId id="290" r:id="rId10"/>
    <p:sldId id="292" r:id="rId11"/>
    <p:sldId id="280" r:id="rId12"/>
    <p:sldId id="276" r:id="rId13"/>
    <p:sldId id="277" r:id="rId14"/>
    <p:sldId id="291" r:id="rId15"/>
    <p:sldId id="293" r:id="rId16"/>
    <p:sldId id="278" r:id="rId17"/>
    <p:sldId id="281" r:id="rId18"/>
    <p:sldId id="282" r:id="rId19"/>
    <p:sldId id="283" r:id="rId20"/>
    <p:sldId id="284" r:id="rId21"/>
    <p:sldId id="285" r:id="rId22"/>
    <p:sldId id="286" r:id="rId23"/>
    <p:sldId id="287" r:id="rId24"/>
    <p:sldId id="288" r:id="rId25"/>
    <p:sldId id="289"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BC89EF96-8CEA-46FF-86C4-4CE0E760980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34" autoAdjust="0"/>
    <p:restoredTop sz="94706" autoAdjust="0"/>
  </p:normalViewPr>
  <p:slideViewPr>
    <p:cSldViewPr snapToGrid="0">
      <p:cViewPr varScale="1">
        <p:scale>
          <a:sx n="86" d="100"/>
          <a:sy n="86" d="100"/>
        </p:scale>
        <p:origin x="557" y="86"/>
      </p:cViewPr>
      <p:guideLst>
        <p:guide pos="3840"/>
        <p:guide orient="horz" pos="216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2" d="100"/>
          <a:sy n="82" d="100"/>
        </p:scale>
        <p:origin x="3852"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7F867F7-69C9-4E6E-89CE-BDD6ED57A285}" type="doc">
      <dgm:prSet loTypeId="urn:microsoft.com/office/officeart/2005/8/layout/hProcess6" loCatId="process" qsTypeId="urn:microsoft.com/office/officeart/2005/8/quickstyle/3d1" qsCatId="3D" csTypeId="urn:microsoft.com/office/officeart/2005/8/colors/accent1_2" csCatId="accent1" phldr="1"/>
      <dgm:spPr/>
      <dgm:t>
        <a:bodyPr/>
        <a:lstStyle/>
        <a:p>
          <a:endParaRPr lang="en-US"/>
        </a:p>
      </dgm:t>
    </dgm:pt>
    <dgm:pt modelId="{6D24A46D-2074-4FA1-B822-D21A1512EB30}">
      <dgm:prSet phldrT="[Text]"/>
      <dgm:spPr/>
      <dgm:t>
        <a:bodyPr/>
        <a:lstStyle/>
        <a:p>
          <a:r>
            <a:rPr lang="en-US" dirty="0"/>
            <a:t>1</a:t>
          </a:r>
        </a:p>
      </dgm:t>
    </dgm:pt>
    <dgm:pt modelId="{22E2F6CA-8B72-4BA4-B60A-902090532197}" type="parTrans" cxnId="{8A98C565-35F0-4FE5-A1CB-AC1ACF1BB34F}">
      <dgm:prSet/>
      <dgm:spPr/>
      <dgm:t>
        <a:bodyPr/>
        <a:lstStyle/>
        <a:p>
          <a:endParaRPr lang="en-US"/>
        </a:p>
      </dgm:t>
    </dgm:pt>
    <dgm:pt modelId="{7AFF8078-705E-41C6-B7C0-BAB7A6DC1CC2}" type="sibTrans" cxnId="{8A98C565-35F0-4FE5-A1CB-AC1ACF1BB34F}">
      <dgm:prSet/>
      <dgm:spPr/>
      <dgm:t>
        <a:bodyPr/>
        <a:lstStyle/>
        <a:p>
          <a:endParaRPr lang="en-US"/>
        </a:p>
      </dgm:t>
    </dgm:pt>
    <dgm:pt modelId="{9958282C-6612-4F00-BA3E-76F33D4BEE72}">
      <dgm:prSet phldrT="[Text]" custT="1"/>
      <dgm:spPr/>
      <dgm:t>
        <a:bodyPr/>
        <a:lstStyle/>
        <a:p>
          <a:r>
            <a:rPr lang="en-US" sz="1400" b="1" dirty="0"/>
            <a:t>Related work</a:t>
          </a:r>
        </a:p>
      </dgm:t>
    </dgm:pt>
    <dgm:pt modelId="{269188FC-3FED-4B6C-A3EC-2047330A081D}" type="parTrans" cxnId="{CF03A693-CBC5-4A7E-ADA7-429100E4CFDD}">
      <dgm:prSet/>
      <dgm:spPr/>
      <dgm:t>
        <a:bodyPr/>
        <a:lstStyle/>
        <a:p>
          <a:endParaRPr lang="en-US"/>
        </a:p>
      </dgm:t>
    </dgm:pt>
    <dgm:pt modelId="{5A257F5E-DEDE-48E7-A7B7-634F3EA9B70C}" type="sibTrans" cxnId="{CF03A693-CBC5-4A7E-ADA7-429100E4CFDD}">
      <dgm:prSet/>
      <dgm:spPr/>
      <dgm:t>
        <a:bodyPr/>
        <a:lstStyle/>
        <a:p>
          <a:endParaRPr lang="en-US"/>
        </a:p>
      </dgm:t>
    </dgm:pt>
    <dgm:pt modelId="{FB0CDAC2-C881-42F3-9D78-F02597393668}">
      <dgm:prSet phldrT="[Text]"/>
      <dgm:spPr/>
      <dgm:t>
        <a:bodyPr/>
        <a:lstStyle/>
        <a:p>
          <a:r>
            <a:rPr lang="en-US" dirty="0"/>
            <a:t>2</a:t>
          </a:r>
        </a:p>
      </dgm:t>
    </dgm:pt>
    <dgm:pt modelId="{AE476581-DA0F-4720-A4AA-9D22BC6893AB}" type="parTrans" cxnId="{D7E8E47F-464E-4BA4-94B6-9A3E8AB66F2C}">
      <dgm:prSet/>
      <dgm:spPr/>
      <dgm:t>
        <a:bodyPr/>
        <a:lstStyle/>
        <a:p>
          <a:endParaRPr lang="en-US"/>
        </a:p>
      </dgm:t>
    </dgm:pt>
    <dgm:pt modelId="{CAB52B0F-884C-4BC1-8388-11CCE3734026}" type="sibTrans" cxnId="{D7E8E47F-464E-4BA4-94B6-9A3E8AB66F2C}">
      <dgm:prSet/>
      <dgm:spPr/>
      <dgm:t>
        <a:bodyPr/>
        <a:lstStyle/>
        <a:p>
          <a:endParaRPr lang="en-US"/>
        </a:p>
      </dgm:t>
    </dgm:pt>
    <dgm:pt modelId="{3FE2E41C-FF0A-4296-B921-C27D2DD693A0}">
      <dgm:prSet phldrT="[Text]"/>
      <dgm:spPr/>
      <dgm:t>
        <a:bodyPr/>
        <a:lstStyle/>
        <a:p>
          <a:r>
            <a:rPr lang="en-US" b="1" dirty="0"/>
            <a:t>Proposed Pipeline</a:t>
          </a:r>
        </a:p>
      </dgm:t>
    </dgm:pt>
    <dgm:pt modelId="{87866E10-6559-4BAA-8D44-61A8647A7E20}" type="parTrans" cxnId="{8F50D49B-AF15-4BA3-A6AE-453700C1DEAB}">
      <dgm:prSet/>
      <dgm:spPr/>
      <dgm:t>
        <a:bodyPr/>
        <a:lstStyle/>
        <a:p>
          <a:endParaRPr lang="en-US"/>
        </a:p>
      </dgm:t>
    </dgm:pt>
    <dgm:pt modelId="{E4B8137A-3D34-4F76-B461-01784B470C49}" type="sibTrans" cxnId="{8F50D49B-AF15-4BA3-A6AE-453700C1DEAB}">
      <dgm:prSet/>
      <dgm:spPr/>
      <dgm:t>
        <a:bodyPr/>
        <a:lstStyle/>
        <a:p>
          <a:endParaRPr lang="en-US"/>
        </a:p>
      </dgm:t>
    </dgm:pt>
    <dgm:pt modelId="{074E8463-235F-4FA4-AF83-CC210AF40EE9}">
      <dgm:prSet phldrT="[Text]"/>
      <dgm:spPr/>
      <dgm:t>
        <a:bodyPr/>
        <a:lstStyle/>
        <a:p>
          <a:r>
            <a:rPr lang="en-US" dirty="0"/>
            <a:t>3</a:t>
          </a:r>
        </a:p>
      </dgm:t>
    </dgm:pt>
    <dgm:pt modelId="{3231405E-33A0-4FBA-B5E6-DD77647B142B}" type="parTrans" cxnId="{CA171E23-DA23-49FE-B5DD-1422BF37B2AF}">
      <dgm:prSet/>
      <dgm:spPr/>
      <dgm:t>
        <a:bodyPr/>
        <a:lstStyle/>
        <a:p>
          <a:endParaRPr lang="en-US"/>
        </a:p>
      </dgm:t>
    </dgm:pt>
    <dgm:pt modelId="{E0AF5C37-FC0B-453A-A740-C87FF3ACDA49}" type="sibTrans" cxnId="{CA171E23-DA23-49FE-B5DD-1422BF37B2AF}">
      <dgm:prSet/>
      <dgm:spPr/>
      <dgm:t>
        <a:bodyPr/>
        <a:lstStyle/>
        <a:p>
          <a:endParaRPr lang="en-US"/>
        </a:p>
      </dgm:t>
    </dgm:pt>
    <dgm:pt modelId="{9C558011-5DF8-4C49-A36E-B1B37EAC74B2}">
      <dgm:prSet phldrT="[Text]" custT="1"/>
      <dgm:spPr/>
      <dgm:t>
        <a:bodyPr/>
        <a:lstStyle/>
        <a:p>
          <a:r>
            <a:rPr lang="en-US" sz="1050" b="1" dirty="0"/>
            <a:t>Experimental Results</a:t>
          </a:r>
        </a:p>
      </dgm:t>
    </dgm:pt>
    <dgm:pt modelId="{242462F0-8388-45CA-BABA-A2B07DCAACF6}" type="parTrans" cxnId="{52F3AB35-CC83-406F-A2D0-B3EAE996F0EE}">
      <dgm:prSet/>
      <dgm:spPr/>
      <dgm:t>
        <a:bodyPr/>
        <a:lstStyle/>
        <a:p>
          <a:endParaRPr lang="en-US"/>
        </a:p>
      </dgm:t>
    </dgm:pt>
    <dgm:pt modelId="{503A7C1B-F018-4A1B-8D4B-D5CABAC7772D}" type="sibTrans" cxnId="{52F3AB35-CC83-406F-A2D0-B3EAE996F0EE}">
      <dgm:prSet/>
      <dgm:spPr/>
      <dgm:t>
        <a:bodyPr/>
        <a:lstStyle/>
        <a:p>
          <a:endParaRPr lang="en-US"/>
        </a:p>
      </dgm:t>
    </dgm:pt>
    <dgm:pt modelId="{F5705059-FFDE-4F43-A3A1-B136C32BB9B2}">
      <dgm:prSet phldrT="[Text]"/>
      <dgm:spPr/>
      <dgm:t>
        <a:bodyPr/>
        <a:lstStyle/>
        <a:p>
          <a:r>
            <a:rPr lang="en-US" dirty="0"/>
            <a:t>4</a:t>
          </a:r>
        </a:p>
      </dgm:t>
    </dgm:pt>
    <dgm:pt modelId="{751E781A-E782-4A22-872D-52D2668D771D}" type="parTrans" cxnId="{61F06C37-4268-4365-911A-2DC5449D3CEA}">
      <dgm:prSet/>
      <dgm:spPr/>
      <dgm:t>
        <a:bodyPr/>
        <a:lstStyle/>
        <a:p>
          <a:endParaRPr lang="en-US"/>
        </a:p>
      </dgm:t>
    </dgm:pt>
    <dgm:pt modelId="{9E69A8C7-6337-4E9B-AE99-0C23A56D62C6}" type="sibTrans" cxnId="{61F06C37-4268-4365-911A-2DC5449D3CEA}">
      <dgm:prSet/>
      <dgm:spPr/>
      <dgm:t>
        <a:bodyPr/>
        <a:lstStyle/>
        <a:p>
          <a:endParaRPr lang="en-US"/>
        </a:p>
      </dgm:t>
    </dgm:pt>
    <dgm:pt modelId="{E9E39774-DD8E-46C8-AD9C-88A054054F09}">
      <dgm:prSet/>
      <dgm:spPr/>
      <dgm:t>
        <a:bodyPr/>
        <a:lstStyle/>
        <a:p>
          <a:r>
            <a:rPr lang="en-US" b="1" dirty="0"/>
            <a:t>Conclusion</a:t>
          </a:r>
        </a:p>
      </dgm:t>
    </dgm:pt>
    <dgm:pt modelId="{619DBFEB-5D37-4CA7-A97C-22CBD3AF169B}" type="parTrans" cxnId="{4704DCED-868C-45CF-B423-84C5B13E93DB}">
      <dgm:prSet/>
      <dgm:spPr/>
      <dgm:t>
        <a:bodyPr/>
        <a:lstStyle/>
        <a:p>
          <a:endParaRPr lang="en-US"/>
        </a:p>
      </dgm:t>
    </dgm:pt>
    <dgm:pt modelId="{0320656E-3941-494B-BADB-20D846A97754}" type="sibTrans" cxnId="{4704DCED-868C-45CF-B423-84C5B13E93DB}">
      <dgm:prSet/>
      <dgm:spPr/>
      <dgm:t>
        <a:bodyPr/>
        <a:lstStyle/>
        <a:p>
          <a:endParaRPr lang="en-US"/>
        </a:p>
      </dgm:t>
    </dgm:pt>
    <dgm:pt modelId="{8D5CB9F2-536E-4168-A8A6-2F6824FD60CC}" type="pres">
      <dgm:prSet presAssocID="{F7F867F7-69C9-4E6E-89CE-BDD6ED57A285}" presName="theList" presStyleCnt="0">
        <dgm:presLayoutVars>
          <dgm:dir/>
          <dgm:animLvl val="lvl"/>
          <dgm:resizeHandles val="exact"/>
        </dgm:presLayoutVars>
      </dgm:prSet>
      <dgm:spPr/>
    </dgm:pt>
    <dgm:pt modelId="{B4C0546E-399A-4762-89D4-035157DD6EAE}" type="pres">
      <dgm:prSet presAssocID="{6D24A46D-2074-4FA1-B822-D21A1512EB30}" presName="compNode" presStyleCnt="0"/>
      <dgm:spPr/>
    </dgm:pt>
    <dgm:pt modelId="{58ED0997-C257-419E-A06F-4A7D1DC91C6C}" type="pres">
      <dgm:prSet presAssocID="{6D24A46D-2074-4FA1-B822-D21A1512EB30}" presName="noGeometry" presStyleCnt="0"/>
      <dgm:spPr/>
    </dgm:pt>
    <dgm:pt modelId="{4417D7DB-0D9D-4F6A-97BA-2C8997EAC265}" type="pres">
      <dgm:prSet presAssocID="{6D24A46D-2074-4FA1-B822-D21A1512EB30}" presName="childTextVisible" presStyleLbl="bgAccFollowNode1" presStyleIdx="0" presStyleCnt="4">
        <dgm:presLayoutVars>
          <dgm:bulletEnabled val="1"/>
        </dgm:presLayoutVars>
      </dgm:prSet>
      <dgm:spPr/>
    </dgm:pt>
    <dgm:pt modelId="{D038500C-625A-46AE-9AF2-9BBDC07DEC70}" type="pres">
      <dgm:prSet presAssocID="{6D24A46D-2074-4FA1-B822-D21A1512EB30}" presName="childTextHidden" presStyleLbl="bgAccFollowNode1" presStyleIdx="0" presStyleCnt="4"/>
      <dgm:spPr/>
    </dgm:pt>
    <dgm:pt modelId="{5F2FF725-46EB-4484-9189-4C99045BD93F}" type="pres">
      <dgm:prSet presAssocID="{6D24A46D-2074-4FA1-B822-D21A1512EB30}" presName="parentText" presStyleLbl="node1" presStyleIdx="0" presStyleCnt="4">
        <dgm:presLayoutVars>
          <dgm:chMax val="1"/>
          <dgm:bulletEnabled val="1"/>
        </dgm:presLayoutVars>
      </dgm:prSet>
      <dgm:spPr/>
    </dgm:pt>
    <dgm:pt modelId="{A5D23685-12AE-4A04-A89A-A0CF9401507D}" type="pres">
      <dgm:prSet presAssocID="{6D24A46D-2074-4FA1-B822-D21A1512EB30}" presName="aSpace" presStyleCnt="0"/>
      <dgm:spPr/>
    </dgm:pt>
    <dgm:pt modelId="{BD16139A-2CD1-417B-9084-9EA1027EB8CF}" type="pres">
      <dgm:prSet presAssocID="{FB0CDAC2-C881-42F3-9D78-F02597393668}" presName="compNode" presStyleCnt="0"/>
      <dgm:spPr/>
    </dgm:pt>
    <dgm:pt modelId="{6FD3387A-0887-45E4-9D1E-6313C37B2DBB}" type="pres">
      <dgm:prSet presAssocID="{FB0CDAC2-C881-42F3-9D78-F02597393668}" presName="noGeometry" presStyleCnt="0"/>
      <dgm:spPr/>
    </dgm:pt>
    <dgm:pt modelId="{8D0717A2-5BD8-483D-943F-AF99A202858D}" type="pres">
      <dgm:prSet presAssocID="{FB0CDAC2-C881-42F3-9D78-F02597393668}" presName="childTextVisible" presStyleLbl="bgAccFollowNode1" presStyleIdx="1" presStyleCnt="4">
        <dgm:presLayoutVars>
          <dgm:bulletEnabled val="1"/>
        </dgm:presLayoutVars>
      </dgm:prSet>
      <dgm:spPr/>
    </dgm:pt>
    <dgm:pt modelId="{613AEBB5-477A-4050-B274-3CD7DD826601}" type="pres">
      <dgm:prSet presAssocID="{FB0CDAC2-C881-42F3-9D78-F02597393668}" presName="childTextHidden" presStyleLbl="bgAccFollowNode1" presStyleIdx="1" presStyleCnt="4"/>
      <dgm:spPr/>
    </dgm:pt>
    <dgm:pt modelId="{72D5BFB3-C814-452C-AF43-796B80DAC33D}" type="pres">
      <dgm:prSet presAssocID="{FB0CDAC2-C881-42F3-9D78-F02597393668}" presName="parentText" presStyleLbl="node1" presStyleIdx="1" presStyleCnt="4">
        <dgm:presLayoutVars>
          <dgm:chMax val="1"/>
          <dgm:bulletEnabled val="1"/>
        </dgm:presLayoutVars>
      </dgm:prSet>
      <dgm:spPr/>
    </dgm:pt>
    <dgm:pt modelId="{CD47DB7C-E5A7-4FC1-AE7F-35F5F27A6362}" type="pres">
      <dgm:prSet presAssocID="{FB0CDAC2-C881-42F3-9D78-F02597393668}" presName="aSpace" presStyleCnt="0"/>
      <dgm:spPr/>
    </dgm:pt>
    <dgm:pt modelId="{1100BD30-8A75-49C2-87F6-79C94B95ECBD}" type="pres">
      <dgm:prSet presAssocID="{074E8463-235F-4FA4-AF83-CC210AF40EE9}" presName="compNode" presStyleCnt="0"/>
      <dgm:spPr/>
    </dgm:pt>
    <dgm:pt modelId="{524691EC-F8C5-4266-816C-E020CBB22147}" type="pres">
      <dgm:prSet presAssocID="{074E8463-235F-4FA4-AF83-CC210AF40EE9}" presName="noGeometry" presStyleCnt="0"/>
      <dgm:spPr/>
    </dgm:pt>
    <dgm:pt modelId="{165FC391-6C31-465C-BED2-F9DC7367FFA7}" type="pres">
      <dgm:prSet presAssocID="{074E8463-235F-4FA4-AF83-CC210AF40EE9}" presName="childTextVisible" presStyleLbl="bgAccFollowNode1" presStyleIdx="2" presStyleCnt="4">
        <dgm:presLayoutVars>
          <dgm:bulletEnabled val="1"/>
        </dgm:presLayoutVars>
      </dgm:prSet>
      <dgm:spPr/>
    </dgm:pt>
    <dgm:pt modelId="{15EDD8CB-F786-4F85-8FE9-FF45D0E25C4F}" type="pres">
      <dgm:prSet presAssocID="{074E8463-235F-4FA4-AF83-CC210AF40EE9}" presName="childTextHidden" presStyleLbl="bgAccFollowNode1" presStyleIdx="2" presStyleCnt="4"/>
      <dgm:spPr/>
    </dgm:pt>
    <dgm:pt modelId="{430E2806-9D02-465B-B0D2-AC855737E0D2}" type="pres">
      <dgm:prSet presAssocID="{074E8463-235F-4FA4-AF83-CC210AF40EE9}" presName="parentText" presStyleLbl="node1" presStyleIdx="2" presStyleCnt="4">
        <dgm:presLayoutVars>
          <dgm:chMax val="1"/>
          <dgm:bulletEnabled val="1"/>
        </dgm:presLayoutVars>
      </dgm:prSet>
      <dgm:spPr/>
    </dgm:pt>
    <dgm:pt modelId="{5301F76E-1DF9-44EB-966B-0EBD9BB308E9}" type="pres">
      <dgm:prSet presAssocID="{074E8463-235F-4FA4-AF83-CC210AF40EE9}" presName="aSpace" presStyleCnt="0"/>
      <dgm:spPr/>
    </dgm:pt>
    <dgm:pt modelId="{58914872-64F7-4230-84E0-FA2AA1B890E2}" type="pres">
      <dgm:prSet presAssocID="{F5705059-FFDE-4F43-A3A1-B136C32BB9B2}" presName="compNode" presStyleCnt="0"/>
      <dgm:spPr/>
    </dgm:pt>
    <dgm:pt modelId="{921D7C28-1842-4FD9-9812-6F588E03E8C1}" type="pres">
      <dgm:prSet presAssocID="{F5705059-FFDE-4F43-A3A1-B136C32BB9B2}" presName="noGeometry" presStyleCnt="0"/>
      <dgm:spPr/>
    </dgm:pt>
    <dgm:pt modelId="{88C8E6BF-F9D1-4DD7-A39C-DFA45D1E5E5E}" type="pres">
      <dgm:prSet presAssocID="{F5705059-FFDE-4F43-A3A1-B136C32BB9B2}" presName="childTextVisible" presStyleLbl="bgAccFollowNode1" presStyleIdx="3" presStyleCnt="4">
        <dgm:presLayoutVars>
          <dgm:bulletEnabled val="1"/>
        </dgm:presLayoutVars>
      </dgm:prSet>
      <dgm:spPr/>
    </dgm:pt>
    <dgm:pt modelId="{94424921-3EE3-489E-B22A-8A1407A4CA9E}" type="pres">
      <dgm:prSet presAssocID="{F5705059-FFDE-4F43-A3A1-B136C32BB9B2}" presName="childTextHidden" presStyleLbl="bgAccFollowNode1" presStyleIdx="3" presStyleCnt="4"/>
      <dgm:spPr/>
    </dgm:pt>
    <dgm:pt modelId="{98DA52A3-5C53-44EB-8125-457E4BAD0CE5}" type="pres">
      <dgm:prSet presAssocID="{F5705059-FFDE-4F43-A3A1-B136C32BB9B2}" presName="parentText" presStyleLbl="node1" presStyleIdx="3" presStyleCnt="4">
        <dgm:presLayoutVars>
          <dgm:chMax val="1"/>
          <dgm:bulletEnabled val="1"/>
        </dgm:presLayoutVars>
      </dgm:prSet>
      <dgm:spPr/>
    </dgm:pt>
  </dgm:ptLst>
  <dgm:cxnLst>
    <dgm:cxn modelId="{96B15D10-BE92-4508-A15B-5C6967E03640}" type="presOf" srcId="{9C558011-5DF8-4C49-A36E-B1B37EAC74B2}" destId="{15EDD8CB-F786-4F85-8FE9-FF45D0E25C4F}" srcOrd="1" destOrd="0" presId="urn:microsoft.com/office/officeart/2005/8/layout/hProcess6"/>
    <dgm:cxn modelId="{CA171E23-DA23-49FE-B5DD-1422BF37B2AF}" srcId="{F7F867F7-69C9-4E6E-89CE-BDD6ED57A285}" destId="{074E8463-235F-4FA4-AF83-CC210AF40EE9}" srcOrd="2" destOrd="0" parTransId="{3231405E-33A0-4FBA-B5E6-DD77647B142B}" sibTransId="{E0AF5C37-FC0B-453A-A740-C87FF3ACDA49}"/>
    <dgm:cxn modelId="{44A1A82E-8073-4BC8-8445-268EA7A8948B}" type="presOf" srcId="{6D24A46D-2074-4FA1-B822-D21A1512EB30}" destId="{5F2FF725-46EB-4484-9189-4C99045BD93F}" srcOrd="0" destOrd="0" presId="urn:microsoft.com/office/officeart/2005/8/layout/hProcess6"/>
    <dgm:cxn modelId="{52F3AB35-CC83-406F-A2D0-B3EAE996F0EE}" srcId="{074E8463-235F-4FA4-AF83-CC210AF40EE9}" destId="{9C558011-5DF8-4C49-A36E-B1B37EAC74B2}" srcOrd="0" destOrd="0" parTransId="{242462F0-8388-45CA-BABA-A2B07DCAACF6}" sibTransId="{503A7C1B-F018-4A1B-8D4B-D5CABAC7772D}"/>
    <dgm:cxn modelId="{61F06C37-4268-4365-911A-2DC5449D3CEA}" srcId="{F7F867F7-69C9-4E6E-89CE-BDD6ED57A285}" destId="{F5705059-FFDE-4F43-A3A1-B136C32BB9B2}" srcOrd="3" destOrd="0" parTransId="{751E781A-E782-4A22-872D-52D2668D771D}" sibTransId="{9E69A8C7-6337-4E9B-AE99-0C23A56D62C6}"/>
    <dgm:cxn modelId="{09FCA363-48E0-4361-A43A-F50F78F4A6D8}" type="presOf" srcId="{F5705059-FFDE-4F43-A3A1-B136C32BB9B2}" destId="{98DA52A3-5C53-44EB-8125-457E4BAD0CE5}" srcOrd="0" destOrd="0" presId="urn:microsoft.com/office/officeart/2005/8/layout/hProcess6"/>
    <dgm:cxn modelId="{8A98C565-35F0-4FE5-A1CB-AC1ACF1BB34F}" srcId="{F7F867F7-69C9-4E6E-89CE-BDD6ED57A285}" destId="{6D24A46D-2074-4FA1-B822-D21A1512EB30}" srcOrd="0" destOrd="0" parTransId="{22E2F6CA-8B72-4BA4-B60A-902090532197}" sibTransId="{7AFF8078-705E-41C6-B7C0-BAB7A6DC1CC2}"/>
    <dgm:cxn modelId="{E825FA4C-B567-4DA7-81B3-7FAD95888D01}" type="presOf" srcId="{E9E39774-DD8E-46C8-AD9C-88A054054F09}" destId="{94424921-3EE3-489E-B22A-8A1407A4CA9E}" srcOrd="1" destOrd="0" presId="urn:microsoft.com/office/officeart/2005/8/layout/hProcess6"/>
    <dgm:cxn modelId="{EEA2AF6D-1988-4CF3-B4C4-1F4F0F7E0B63}" type="presOf" srcId="{E9E39774-DD8E-46C8-AD9C-88A054054F09}" destId="{88C8E6BF-F9D1-4DD7-A39C-DFA45D1E5E5E}" srcOrd="0" destOrd="0" presId="urn:microsoft.com/office/officeart/2005/8/layout/hProcess6"/>
    <dgm:cxn modelId="{B1C5CC53-2B07-44CA-97A5-5A407362C5A4}" type="presOf" srcId="{074E8463-235F-4FA4-AF83-CC210AF40EE9}" destId="{430E2806-9D02-465B-B0D2-AC855737E0D2}" srcOrd="0" destOrd="0" presId="urn:microsoft.com/office/officeart/2005/8/layout/hProcess6"/>
    <dgm:cxn modelId="{24D13E56-405F-48D2-92F6-7E551118AF8E}" type="presOf" srcId="{3FE2E41C-FF0A-4296-B921-C27D2DD693A0}" destId="{613AEBB5-477A-4050-B274-3CD7DD826601}" srcOrd="1" destOrd="0" presId="urn:microsoft.com/office/officeart/2005/8/layout/hProcess6"/>
    <dgm:cxn modelId="{D7E8E47F-464E-4BA4-94B6-9A3E8AB66F2C}" srcId="{F7F867F7-69C9-4E6E-89CE-BDD6ED57A285}" destId="{FB0CDAC2-C881-42F3-9D78-F02597393668}" srcOrd="1" destOrd="0" parTransId="{AE476581-DA0F-4720-A4AA-9D22BC6893AB}" sibTransId="{CAB52B0F-884C-4BC1-8388-11CCE3734026}"/>
    <dgm:cxn modelId="{CF03A693-CBC5-4A7E-ADA7-429100E4CFDD}" srcId="{6D24A46D-2074-4FA1-B822-D21A1512EB30}" destId="{9958282C-6612-4F00-BA3E-76F33D4BEE72}" srcOrd="0" destOrd="0" parTransId="{269188FC-3FED-4B6C-A3EC-2047330A081D}" sibTransId="{5A257F5E-DEDE-48E7-A7B7-634F3EA9B70C}"/>
    <dgm:cxn modelId="{5E148A95-83A6-4C1A-AAB4-764C1318E62A}" type="presOf" srcId="{9958282C-6612-4F00-BA3E-76F33D4BEE72}" destId="{D038500C-625A-46AE-9AF2-9BBDC07DEC70}" srcOrd="1" destOrd="0" presId="urn:microsoft.com/office/officeart/2005/8/layout/hProcess6"/>
    <dgm:cxn modelId="{BD73009B-3395-451A-96C1-216C13DEE8CC}" type="presOf" srcId="{9C558011-5DF8-4C49-A36E-B1B37EAC74B2}" destId="{165FC391-6C31-465C-BED2-F9DC7367FFA7}" srcOrd="0" destOrd="0" presId="urn:microsoft.com/office/officeart/2005/8/layout/hProcess6"/>
    <dgm:cxn modelId="{8F50D49B-AF15-4BA3-A6AE-453700C1DEAB}" srcId="{FB0CDAC2-C881-42F3-9D78-F02597393668}" destId="{3FE2E41C-FF0A-4296-B921-C27D2DD693A0}" srcOrd="0" destOrd="0" parTransId="{87866E10-6559-4BAA-8D44-61A8647A7E20}" sibTransId="{E4B8137A-3D34-4F76-B461-01784B470C49}"/>
    <dgm:cxn modelId="{478428CE-1EBD-4548-B416-167239E55A4F}" type="presOf" srcId="{3FE2E41C-FF0A-4296-B921-C27D2DD693A0}" destId="{8D0717A2-5BD8-483D-943F-AF99A202858D}" srcOrd="0" destOrd="0" presId="urn:microsoft.com/office/officeart/2005/8/layout/hProcess6"/>
    <dgm:cxn modelId="{A140D4D7-E804-42FE-9CBC-8B8F8C8AFEE9}" type="presOf" srcId="{9958282C-6612-4F00-BA3E-76F33D4BEE72}" destId="{4417D7DB-0D9D-4F6A-97BA-2C8997EAC265}" srcOrd="0" destOrd="0" presId="urn:microsoft.com/office/officeart/2005/8/layout/hProcess6"/>
    <dgm:cxn modelId="{291742E1-9D51-4E31-A65F-26F623B83F60}" type="presOf" srcId="{FB0CDAC2-C881-42F3-9D78-F02597393668}" destId="{72D5BFB3-C814-452C-AF43-796B80DAC33D}" srcOrd="0" destOrd="0" presId="urn:microsoft.com/office/officeart/2005/8/layout/hProcess6"/>
    <dgm:cxn modelId="{4704DCED-868C-45CF-B423-84C5B13E93DB}" srcId="{F5705059-FFDE-4F43-A3A1-B136C32BB9B2}" destId="{E9E39774-DD8E-46C8-AD9C-88A054054F09}" srcOrd="0" destOrd="0" parTransId="{619DBFEB-5D37-4CA7-A97C-22CBD3AF169B}" sibTransId="{0320656E-3941-494B-BADB-20D846A97754}"/>
    <dgm:cxn modelId="{1F2427F3-4551-4658-81E3-A9A9C445A043}" type="presOf" srcId="{F7F867F7-69C9-4E6E-89CE-BDD6ED57A285}" destId="{8D5CB9F2-536E-4168-A8A6-2F6824FD60CC}" srcOrd="0" destOrd="0" presId="urn:microsoft.com/office/officeart/2005/8/layout/hProcess6"/>
    <dgm:cxn modelId="{9D4B6C3B-9628-4046-ABB5-3E48D8210790}" type="presParOf" srcId="{8D5CB9F2-536E-4168-A8A6-2F6824FD60CC}" destId="{B4C0546E-399A-4762-89D4-035157DD6EAE}" srcOrd="0" destOrd="0" presId="urn:microsoft.com/office/officeart/2005/8/layout/hProcess6"/>
    <dgm:cxn modelId="{0BB3B65D-B4C8-4F99-A31D-21E1F7BE60BF}" type="presParOf" srcId="{B4C0546E-399A-4762-89D4-035157DD6EAE}" destId="{58ED0997-C257-419E-A06F-4A7D1DC91C6C}" srcOrd="0" destOrd="0" presId="urn:microsoft.com/office/officeart/2005/8/layout/hProcess6"/>
    <dgm:cxn modelId="{C1748419-ACE9-4985-BCFE-702480846CF6}" type="presParOf" srcId="{B4C0546E-399A-4762-89D4-035157DD6EAE}" destId="{4417D7DB-0D9D-4F6A-97BA-2C8997EAC265}" srcOrd="1" destOrd="0" presId="urn:microsoft.com/office/officeart/2005/8/layout/hProcess6"/>
    <dgm:cxn modelId="{EAB8BE96-4F3F-4D27-9F1E-FF1427778EA7}" type="presParOf" srcId="{B4C0546E-399A-4762-89D4-035157DD6EAE}" destId="{D038500C-625A-46AE-9AF2-9BBDC07DEC70}" srcOrd="2" destOrd="0" presId="urn:microsoft.com/office/officeart/2005/8/layout/hProcess6"/>
    <dgm:cxn modelId="{6EE395ED-FA15-415F-AF64-87C9BA409304}" type="presParOf" srcId="{B4C0546E-399A-4762-89D4-035157DD6EAE}" destId="{5F2FF725-46EB-4484-9189-4C99045BD93F}" srcOrd="3" destOrd="0" presId="urn:microsoft.com/office/officeart/2005/8/layout/hProcess6"/>
    <dgm:cxn modelId="{0DED733F-D3F6-4654-A889-ABE4CB46BD6E}" type="presParOf" srcId="{8D5CB9F2-536E-4168-A8A6-2F6824FD60CC}" destId="{A5D23685-12AE-4A04-A89A-A0CF9401507D}" srcOrd="1" destOrd="0" presId="urn:microsoft.com/office/officeart/2005/8/layout/hProcess6"/>
    <dgm:cxn modelId="{EB4C9A61-A4C1-4D47-97DC-8856A0BF79C7}" type="presParOf" srcId="{8D5CB9F2-536E-4168-A8A6-2F6824FD60CC}" destId="{BD16139A-2CD1-417B-9084-9EA1027EB8CF}" srcOrd="2" destOrd="0" presId="urn:microsoft.com/office/officeart/2005/8/layout/hProcess6"/>
    <dgm:cxn modelId="{CD1DB90E-EC60-4122-A560-F9A57D98B065}" type="presParOf" srcId="{BD16139A-2CD1-417B-9084-9EA1027EB8CF}" destId="{6FD3387A-0887-45E4-9D1E-6313C37B2DBB}" srcOrd="0" destOrd="0" presId="urn:microsoft.com/office/officeart/2005/8/layout/hProcess6"/>
    <dgm:cxn modelId="{CD345D5F-5252-4359-8234-DDD0F3AEC2F5}" type="presParOf" srcId="{BD16139A-2CD1-417B-9084-9EA1027EB8CF}" destId="{8D0717A2-5BD8-483D-943F-AF99A202858D}" srcOrd="1" destOrd="0" presId="urn:microsoft.com/office/officeart/2005/8/layout/hProcess6"/>
    <dgm:cxn modelId="{80B19EE5-3D10-4B58-AE20-0CF66F3B3685}" type="presParOf" srcId="{BD16139A-2CD1-417B-9084-9EA1027EB8CF}" destId="{613AEBB5-477A-4050-B274-3CD7DD826601}" srcOrd="2" destOrd="0" presId="urn:microsoft.com/office/officeart/2005/8/layout/hProcess6"/>
    <dgm:cxn modelId="{40E9BC46-46FD-4194-B4BC-7E33F4917A7A}" type="presParOf" srcId="{BD16139A-2CD1-417B-9084-9EA1027EB8CF}" destId="{72D5BFB3-C814-452C-AF43-796B80DAC33D}" srcOrd="3" destOrd="0" presId="urn:microsoft.com/office/officeart/2005/8/layout/hProcess6"/>
    <dgm:cxn modelId="{E175DC2E-C44D-4BFD-B045-AECF8AFB7B01}" type="presParOf" srcId="{8D5CB9F2-536E-4168-A8A6-2F6824FD60CC}" destId="{CD47DB7C-E5A7-4FC1-AE7F-35F5F27A6362}" srcOrd="3" destOrd="0" presId="urn:microsoft.com/office/officeart/2005/8/layout/hProcess6"/>
    <dgm:cxn modelId="{8098C258-5758-42FC-A790-39978809B89D}" type="presParOf" srcId="{8D5CB9F2-536E-4168-A8A6-2F6824FD60CC}" destId="{1100BD30-8A75-49C2-87F6-79C94B95ECBD}" srcOrd="4" destOrd="0" presId="urn:microsoft.com/office/officeart/2005/8/layout/hProcess6"/>
    <dgm:cxn modelId="{9E2A078E-08E9-4B52-9B35-AEF6D3873954}" type="presParOf" srcId="{1100BD30-8A75-49C2-87F6-79C94B95ECBD}" destId="{524691EC-F8C5-4266-816C-E020CBB22147}" srcOrd="0" destOrd="0" presId="urn:microsoft.com/office/officeart/2005/8/layout/hProcess6"/>
    <dgm:cxn modelId="{D7900FB8-2C58-40A9-AF7D-DD0C9F25CF53}" type="presParOf" srcId="{1100BD30-8A75-49C2-87F6-79C94B95ECBD}" destId="{165FC391-6C31-465C-BED2-F9DC7367FFA7}" srcOrd="1" destOrd="0" presId="urn:microsoft.com/office/officeart/2005/8/layout/hProcess6"/>
    <dgm:cxn modelId="{2C75D791-AAB5-4DE2-8B9F-EC086C39BA52}" type="presParOf" srcId="{1100BD30-8A75-49C2-87F6-79C94B95ECBD}" destId="{15EDD8CB-F786-4F85-8FE9-FF45D0E25C4F}" srcOrd="2" destOrd="0" presId="urn:microsoft.com/office/officeart/2005/8/layout/hProcess6"/>
    <dgm:cxn modelId="{03495E2B-BE43-4FA5-823C-B91AC8D6CC41}" type="presParOf" srcId="{1100BD30-8A75-49C2-87F6-79C94B95ECBD}" destId="{430E2806-9D02-465B-B0D2-AC855737E0D2}" srcOrd="3" destOrd="0" presId="urn:microsoft.com/office/officeart/2005/8/layout/hProcess6"/>
    <dgm:cxn modelId="{A358F88E-A454-47AB-B62D-2B3304C1788A}" type="presParOf" srcId="{8D5CB9F2-536E-4168-A8A6-2F6824FD60CC}" destId="{5301F76E-1DF9-44EB-966B-0EBD9BB308E9}" srcOrd="5" destOrd="0" presId="urn:microsoft.com/office/officeart/2005/8/layout/hProcess6"/>
    <dgm:cxn modelId="{030F8948-4110-402E-BA53-85B134FAE784}" type="presParOf" srcId="{8D5CB9F2-536E-4168-A8A6-2F6824FD60CC}" destId="{58914872-64F7-4230-84E0-FA2AA1B890E2}" srcOrd="6" destOrd="0" presId="urn:microsoft.com/office/officeart/2005/8/layout/hProcess6"/>
    <dgm:cxn modelId="{2CCFA750-1D86-4674-916D-FA42CB54A995}" type="presParOf" srcId="{58914872-64F7-4230-84E0-FA2AA1B890E2}" destId="{921D7C28-1842-4FD9-9812-6F588E03E8C1}" srcOrd="0" destOrd="0" presId="urn:microsoft.com/office/officeart/2005/8/layout/hProcess6"/>
    <dgm:cxn modelId="{4D669B3F-AABD-4F06-9184-D4056D08B811}" type="presParOf" srcId="{58914872-64F7-4230-84E0-FA2AA1B890E2}" destId="{88C8E6BF-F9D1-4DD7-A39C-DFA45D1E5E5E}" srcOrd="1" destOrd="0" presId="urn:microsoft.com/office/officeart/2005/8/layout/hProcess6"/>
    <dgm:cxn modelId="{7FE85669-2278-4F25-8CBC-49DB50AC3A8E}" type="presParOf" srcId="{58914872-64F7-4230-84E0-FA2AA1B890E2}" destId="{94424921-3EE3-489E-B22A-8A1407A4CA9E}" srcOrd="2" destOrd="0" presId="urn:microsoft.com/office/officeart/2005/8/layout/hProcess6"/>
    <dgm:cxn modelId="{BC0C2A1A-AD67-472E-BC62-1CCB796C65D5}" type="presParOf" srcId="{58914872-64F7-4230-84E0-FA2AA1B890E2}" destId="{98DA52A3-5C53-44EB-8125-457E4BAD0CE5}" srcOrd="3" destOrd="0" presId="urn:microsoft.com/office/officeart/2005/8/layout/hProcess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BEFC01F-5F99-45CB-AEF6-42352726C299}"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n-US"/>
        </a:p>
      </dgm:t>
    </dgm:pt>
    <dgm:pt modelId="{9B347E5F-DEEB-4F49-A702-1C4734F2EE25}">
      <dgm:prSet phldrT="[Text]"/>
      <dgm:spPr/>
      <dgm:t>
        <a:bodyPr/>
        <a:lstStyle/>
        <a:p>
          <a:r>
            <a:rPr lang="en-US" dirty="0"/>
            <a:t>STEPS</a:t>
          </a:r>
        </a:p>
      </dgm:t>
    </dgm:pt>
    <dgm:pt modelId="{71ADA3F2-F6D0-4604-940E-F80BB2BE8653}" type="parTrans" cxnId="{BF12C1DC-93F8-46A2-B592-12A9BC897076}">
      <dgm:prSet/>
      <dgm:spPr/>
      <dgm:t>
        <a:bodyPr/>
        <a:lstStyle/>
        <a:p>
          <a:endParaRPr lang="en-US"/>
        </a:p>
      </dgm:t>
    </dgm:pt>
    <dgm:pt modelId="{A9CF6FEC-B6EE-4D5C-AFF8-57195F8545CC}" type="sibTrans" cxnId="{BF12C1DC-93F8-46A2-B592-12A9BC897076}">
      <dgm:prSet/>
      <dgm:spPr/>
      <dgm:t>
        <a:bodyPr/>
        <a:lstStyle/>
        <a:p>
          <a:endParaRPr lang="en-US"/>
        </a:p>
      </dgm:t>
    </dgm:pt>
    <dgm:pt modelId="{0D7E8A14-0DCD-4EE6-94A4-2B854039C9BE}">
      <dgm:prSet phldrT="[Text]"/>
      <dgm:spPr/>
      <dgm:t>
        <a:bodyPr/>
        <a:lstStyle/>
        <a:p>
          <a:pPr algn="ctr"/>
          <a:r>
            <a:rPr lang="en-US" dirty="0"/>
            <a:t>Data Acquisition Method</a:t>
          </a:r>
        </a:p>
      </dgm:t>
    </dgm:pt>
    <dgm:pt modelId="{49E20C6E-7C5D-4B28-8EA6-092EAB08B4E7}" type="parTrans" cxnId="{F9C6D0F0-9828-4BC2-93C2-565F63D0707D}">
      <dgm:prSet/>
      <dgm:spPr/>
      <dgm:t>
        <a:bodyPr/>
        <a:lstStyle/>
        <a:p>
          <a:endParaRPr lang="en-US"/>
        </a:p>
      </dgm:t>
    </dgm:pt>
    <dgm:pt modelId="{3A93A7F2-C9AE-41DB-93E9-BA62CE9FCBF4}" type="sibTrans" cxnId="{F9C6D0F0-9828-4BC2-93C2-565F63D0707D}">
      <dgm:prSet/>
      <dgm:spPr/>
      <dgm:t>
        <a:bodyPr/>
        <a:lstStyle/>
        <a:p>
          <a:endParaRPr lang="en-US"/>
        </a:p>
      </dgm:t>
    </dgm:pt>
    <dgm:pt modelId="{EAAE88BA-179D-4FCE-8609-84258082DA74}">
      <dgm:prSet phldrT="[Text]"/>
      <dgm:spPr/>
      <dgm:t>
        <a:bodyPr/>
        <a:lstStyle/>
        <a:p>
          <a:pPr algn="ctr"/>
          <a:r>
            <a:rPr lang="en-US" dirty="0"/>
            <a:t>Model Training</a:t>
          </a:r>
        </a:p>
      </dgm:t>
    </dgm:pt>
    <dgm:pt modelId="{724E8DE3-3627-4D54-AD04-A8F187B1368B}" type="parTrans" cxnId="{39889B40-686D-4D7D-B090-899EE5A7381D}">
      <dgm:prSet/>
      <dgm:spPr/>
      <dgm:t>
        <a:bodyPr/>
        <a:lstStyle/>
        <a:p>
          <a:endParaRPr lang="en-US"/>
        </a:p>
      </dgm:t>
    </dgm:pt>
    <dgm:pt modelId="{B4385AF2-9B3C-4DA3-801E-8106B0A91B9C}" type="sibTrans" cxnId="{39889B40-686D-4D7D-B090-899EE5A7381D}">
      <dgm:prSet/>
      <dgm:spPr/>
      <dgm:t>
        <a:bodyPr/>
        <a:lstStyle/>
        <a:p>
          <a:endParaRPr lang="en-US"/>
        </a:p>
      </dgm:t>
    </dgm:pt>
    <dgm:pt modelId="{AB4567A9-9429-429D-8C0B-8165D9C7AED8}" type="pres">
      <dgm:prSet presAssocID="{9BEFC01F-5F99-45CB-AEF6-42352726C299}" presName="diagram" presStyleCnt="0">
        <dgm:presLayoutVars>
          <dgm:chPref val="1"/>
          <dgm:dir/>
          <dgm:animOne val="branch"/>
          <dgm:animLvl val="lvl"/>
          <dgm:resizeHandles/>
        </dgm:presLayoutVars>
      </dgm:prSet>
      <dgm:spPr/>
    </dgm:pt>
    <dgm:pt modelId="{212CBD42-8109-4ADF-8000-45A2DB92E71F}" type="pres">
      <dgm:prSet presAssocID="{9B347E5F-DEEB-4F49-A702-1C4734F2EE25}" presName="root" presStyleCnt="0"/>
      <dgm:spPr/>
    </dgm:pt>
    <dgm:pt modelId="{1D1D0ED8-91E9-4DC2-A050-63C6A66732FB}" type="pres">
      <dgm:prSet presAssocID="{9B347E5F-DEEB-4F49-A702-1C4734F2EE25}" presName="rootComposite" presStyleCnt="0"/>
      <dgm:spPr/>
    </dgm:pt>
    <dgm:pt modelId="{CC2E789B-31D3-4C47-A360-BD91C5104A94}" type="pres">
      <dgm:prSet presAssocID="{9B347E5F-DEEB-4F49-A702-1C4734F2EE25}" presName="rootText" presStyleLbl="node1" presStyleIdx="0" presStyleCnt="1"/>
      <dgm:spPr/>
    </dgm:pt>
    <dgm:pt modelId="{5A3721D5-E53B-426E-A155-ABF1C9E8F36C}" type="pres">
      <dgm:prSet presAssocID="{9B347E5F-DEEB-4F49-A702-1C4734F2EE25}" presName="rootConnector" presStyleLbl="node1" presStyleIdx="0" presStyleCnt="1"/>
      <dgm:spPr/>
    </dgm:pt>
    <dgm:pt modelId="{BA441B6F-FAFA-4F84-9B91-435FBEF0C764}" type="pres">
      <dgm:prSet presAssocID="{9B347E5F-DEEB-4F49-A702-1C4734F2EE25}" presName="childShape" presStyleCnt="0"/>
      <dgm:spPr/>
    </dgm:pt>
    <dgm:pt modelId="{1680BADC-E368-42CF-9B04-F540D32CFEFF}" type="pres">
      <dgm:prSet presAssocID="{49E20C6E-7C5D-4B28-8EA6-092EAB08B4E7}" presName="Name13" presStyleLbl="parChTrans1D2" presStyleIdx="0" presStyleCnt="2"/>
      <dgm:spPr/>
    </dgm:pt>
    <dgm:pt modelId="{739D45D2-D7E8-4342-9685-0CA08026CBB7}" type="pres">
      <dgm:prSet presAssocID="{0D7E8A14-0DCD-4EE6-94A4-2B854039C9BE}" presName="childText" presStyleLbl="bgAcc1" presStyleIdx="0" presStyleCnt="2">
        <dgm:presLayoutVars>
          <dgm:bulletEnabled val="1"/>
        </dgm:presLayoutVars>
      </dgm:prSet>
      <dgm:spPr/>
    </dgm:pt>
    <dgm:pt modelId="{F7A07B12-3D15-472F-A871-E60C511F07EE}" type="pres">
      <dgm:prSet presAssocID="{724E8DE3-3627-4D54-AD04-A8F187B1368B}" presName="Name13" presStyleLbl="parChTrans1D2" presStyleIdx="1" presStyleCnt="2"/>
      <dgm:spPr/>
    </dgm:pt>
    <dgm:pt modelId="{524C4D21-CE06-4660-8FE7-BF5A9C9A99F6}" type="pres">
      <dgm:prSet presAssocID="{EAAE88BA-179D-4FCE-8609-84258082DA74}" presName="childText" presStyleLbl="bgAcc1" presStyleIdx="1" presStyleCnt="2">
        <dgm:presLayoutVars>
          <dgm:bulletEnabled val="1"/>
        </dgm:presLayoutVars>
      </dgm:prSet>
      <dgm:spPr/>
    </dgm:pt>
  </dgm:ptLst>
  <dgm:cxnLst>
    <dgm:cxn modelId="{39889B40-686D-4D7D-B090-899EE5A7381D}" srcId="{9B347E5F-DEEB-4F49-A702-1C4734F2EE25}" destId="{EAAE88BA-179D-4FCE-8609-84258082DA74}" srcOrd="1" destOrd="0" parTransId="{724E8DE3-3627-4D54-AD04-A8F187B1368B}" sibTransId="{B4385AF2-9B3C-4DA3-801E-8106B0A91B9C}"/>
    <dgm:cxn modelId="{B91A4E4D-A29F-4372-96DE-87EB042DA0C9}" type="presOf" srcId="{EAAE88BA-179D-4FCE-8609-84258082DA74}" destId="{524C4D21-CE06-4660-8FE7-BF5A9C9A99F6}" srcOrd="0" destOrd="0" presId="urn:microsoft.com/office/officeart/2005/8/layout/hierarchy3"/>
    <dgm:cxn modelId="{0C08EE82-96A1-490C-A105-07682DC08460}" type="presOf" srcId="{0D7E8A14-0DCD-4EE6-94A4-2B854039C9BE}" destId="{739D45D2-D7E8-4342-9685-0CA08026CBB7}" srcOrd="0" destOrd="0" presId="urn:microsoft.com/office/officeart/2005/8/layout/hierarchy3"/>
    <dgm:cxn modelId="{08C0B68A-6462-441D-BC63-A9715C3A435D}" type="presOf" srcId="{9B347E5F-DEEB-4F49-A702-1C4734F2EE25}" destId="{5A3721D5-E53B-426E-A155-ABF1C9E8F36C}" srcOrd="1" destOrd="0" presId="urn:microsoft.com/office/officeart/2005/8/layout/hierarchy3"/>
    <dgm:cxn modelId="{C96EA39B-9F30-414D-BFFC-B74848D19DD3}" type="presOf" srcId="{49E20C6E-7C5D-4B28-8EA6-092EAB08B4E7}" destId="{1680BADC-E368-42CF-9B04-F540D32CFEFF}" srcOrd="0" destOrd="0" presId="urn:microsoft.com/office/officeart/2005/8/layout/hierarchy3"/>
    <dgm:cxn modelId="{6E128BCC-3D04-4F0D-BB5D-05CAEF7AFF33}" type="presOf" srcId="{9B347E5F-DEEB-4F49-A702-1C4734F2EE25}" destId="{CC2E789B-31D3-4C47-A360-BD91C5104A94}" srcOrd="0" destOrd="0" presId="urn:microsoft.com/office/officeart/2005/8/layout/hierarchy3"/>
    <dgm:cxn modelId="{83C5CDCF-5BAA-4D1F-B6B9-1B141C78E58F}" type="presOf" srcId="{724E8DE3-3627-4D54-AD04-A8F187B1368B}" destId="{F7A07B12-3D15-472F-A871-E60C511F07EE}" srcOrd="0" destOrd="0" presId="urn:microsoft.com/office/officeart/2005/8/layout/hierarchy3"/>
    <dgm:cxn modelId="{BF12C1DC-93F8-46A2-B592-12A9BC897076}" srcId="{9BEFC01F-5F99-45CB-AEF6-42352726C299}" destId="{9B347E5F-DEEB-4F49-A702-1C4734F2EE25}" srcOrd="0" destOrd="0" parTransId="{71ADA3F2-F6D0-4604-940E-F80BB2BE8653}" sibTransId="{A9CF6FEC-B6EE-4D5C-AFF8-57195F8545CC}"/>
    <dgm:cxn modelId="{FD13B5DF-C851-4C3A-B261-3B6B47A8386E}" type="presOf" srcId="{9BEFC01F-5F99-45CB-AEF6-42352726C299}" destId="{AB4567A9-9429-429D-8C0B-8165D9C7AED8}" srcOrd="0" destOrd="0" presId="urn:microsoft.com/office/officeart/2005/8/layout/hierarchy3"/>
    <dgm:cxn modelId="{F9C6D0F0-9828-4BC2-93C2-565F63D0707D}" srcId="{9B347E5F-DEEB-4F49-A702-1C4734F2EE25}" destId="{0D7E8A14-0DCD-4EE6-94A4-2B854039C9BE}" srcOrd="0" destOrd="0" parTransId="{49E20C6E-7C5D-4B28-8EA6-092EAB08B4E7}" sibTransId="{3A93A7F2-C9AE-41DB-93E9-BA62CE9FCBF4}"/>
    <dgm:cxn modelId="{D912D38E-EF29-4E20-97A7-6EF4A0D9AA3B}" type="presParOf" srcId="{AB4567A9-9429-429D-8C0B-8165D9C7AED8}" destId="{212CBD42-8109-4ADF-8000-45A2DB92E71F}" srcOrd="0" destOrd="0" presId="urn:microsoft.com/office/officeart/2005/8/layout/hierarchy3"/>
    <dgm:cxn modelId="{B22A237B-D547-436D-ADA1-A89CB085A62D}" type="presParOf" srcId="{212CBD42-8109-4ADF-8000-45A2DB92E71F}" destId="{1D1D0ED8-91E9-4DC2-A050-63C6A66732FB}" srcOrd="0" destOrd="0" presId="urn:microsoft.com/office/officeart/2005/8/layout/hierarchy3"/>
    <dgm:cxn modelId="{D800A4AA-7C80-494C-BC88-C39458C01D27}" type="presParOf" srcId="{1D1D0ED8-91E9-4DC2-A050-63C6A66732FB}" destId="{CC2E789B-31D3-4C47-A360-BD91C5104A94}" srcOrd="0" destOrd="0" presId="urn:microsoft.com/office/officeart/2005/8/layout/hierarchy3"/>
    <dgm:cxn modelId="{A7332327-3136-4E15-878F-1D2837781EFE}" type="presParOf" srcId="{1D1D0ED8-91E9-4DC2-A050-63C6A66732FB}" destId="{5A3721D5-E53B-426E-A155-ABF1C9E8F36C}" srcOrd="1" destOrd="0" presId="urn:microsoft.com/office/officeart/2005/8/layout/hierarchy3"/>
    <dgm:cxn modelId="{1C726ADC-1CEB-4F16-A58F-64C5ACD675B4}" type="presParOf" srcId="{212CBD42-8109-4ADF-8000-45A2DB92E71F}" destId="{BA441B6F-FAFA-4F84-9B91-435FBEF0C764}" srcOrd="1" destOrd="0" presId="urn:microsoft.com/office/officeart/2005/8/layout/hierarchy3"/>
    <dgm:cxn modelId="{50395D3E-977C-4B39-93B2-C6DC1F4F061F}" type="presParOf" srcId="{BA441B6F-FAFA-4F84-9B91-435FBEF0C764}" destId="{1680BADC-E368-42CF-9B04-F540D32CFEFF}" srcOrd="0" destOrd="0" presId="urn:microsoft.com/office/officeart/2005/8/layout/hierarchy3"/>
    <dgm:cxn modelId="{031A2751-F02D-4F10-A3C0-FE4ED9511B51}" type="presParOf" srcId="{BA441B6F-FAFA-4F84-9B91-435FBEF0C764}" destId="{739D45D2-D7E8-4342-9685-0CA08026CBB7}" srcOrd="1" destOrd="0" presId="urn:microsoft.com/office/officeart/2005/8/layout/hierarchy3"/>
    <dgm:cxn modelId="{1C9C656D-81B5-4D69-B8D2-908FDCA90879}" type="presParOf" srcId="{BA441B6F-FAFA-4F84-9B91-435FBEF0C764}" destId="{F7A07B12-3D15-472F-A871-E60C511F07EE}" srcOrd="2" destOrd="0" presId="urn:microsoft.com/office/officeart/2005/8/layout/hierarchy3"/>
    <dgm:cxn modelId="{BA386569-BA23-47EC-A1CA-1FA5E70BCCBF}" type="presParOf" srcId="{BA441B6F-FAFA-4F84-9B91-435FBEF0C764}" destId="{524C4D21-CE06-4660-8FE7-BF5A9C9A99F6}"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9BD49A0-B272-4180-A9A7-1A9DD2A313B2}" type="doc">
      <dgm:prSet loTypeId="urn:microsoft.com/office/officeart/2005/8/layout/process3" loCatId="process" qsTypeId="urn:microsoft.com/office/officeart/2005/8/quickstyle/3d1" qsCatId="3D" csTypeId="urn:microsoft.com/office/officeart/2005/8/colors/accent1_2" csCatId="accent1" phldr="1"/>
      <dgm:spPr/>
      <dgm:t>
        <a:bodyPr/>
        <a:lstStyle/>
        <a:p>
          <a:endParaRPr lang="en-US"/>
        </a:p>
      </dgm:t>
    </dgm:pt>
    <dgm:pt modelId="{743EAAE2-AB9E-4977-BB21-9873E8119FFE}">
      <dgm:prSet phldrT="[Text]" custT="1"/>
      <dgm:spPr/>
      <dgm:t>
        <a:bodyPr/>
        <a:lstStyle/>
        <a:p>
          <a:r>
            <a:rPr lang="en-US" sz="1800" dirty="0"/>
            <a:t>Feature Extraction CNN</a:t>
          </a:r>
        </a:p>
      </dgm:t>
    </dgm:pt>
    <dgm:pt modelId="{D5801F60-CFA4-4776-9D7A-BEBC8E053B83}" type="parTrans" cxnId="{102B824C-F313-4495-BDCB-D1D82F486610}">
      <dgm:prSet/>
      <dgm:spPr/>
      <dgm:t>
        <a:bodyPr/>
        <a:lstStyle/>
        <a:p>
          <a:endParaRPr lang="en-US"/>
        </a:p>
      </dgm:t>
    </dgm:pt>
    <dgm:pt modelId="{8A449BB8-C6CB-48A8-BCC2-A32C017B2A44}" type="sibTrans" cxnId="{102B824C-F313-4495-BDCB-D1D82F486610}">
      <dgm:prSet/>
      <dgm:spPr/>
      <dgm:t>
        <a:bodyPr/>
        <a:lstStyle/>
        <a:p>
          <a:endParaRPr lang="en-US"/>
        </a:p>
      </dgm:t>
    </dgm:pt>
    <dgm:pt modelId="{C32762CC-32BC-4CC7-A859-F4D06A5D6DCE}">
      <dgm:prSet phldrT="[Text]" custT="1"/>
      <dgm:spPr/>
      <dgm:t>
        <a:bodyPr/>
        <a:lstStyle/>
        <a:p>
          <a:r>
            <a:rPr lang="en-US" sz="2400" b="1" dirty="0"/>
            <a:t>ZF network</a:t>
          </a:r>
          <a:r>
            <a:rPr lang="en-US" sz="2400" dirty="0"/>
            <a:t> </a:t>
          </a:r>
          <a:r>
            <a:rPr lang="en-US" sz="1400" dirty="0"/>
            <a:t>(Visualizing and understanding convolution networks. CoRR, abs/1311.2901, 2013)</a:t>
          </a:r>
        </a:p>
      </dgm:t>
    </dgm:pt>
    <dgm:pt modelId="{FB965FE2-F03A-400E-A1F8-BC9AE9B4A462}" type="parTrans" cxnId="{4593D143-8AC5-4A7E-BD07-64AA9FE6A9DF}">
      <dgm:prSet/>
      <dgm:spPr/>
      <dgm:t>
        <a:bodyPr/>
        <a:lstStyle/>
        <a:p>
          <a:endParaRPr lang="en-US"/>
        </a:p>
      </dgm:t>
    </dgm:pt>
    <dgm:pt modelId="{5F531604-FA1F-4834-AECE-A71785240A88}" type="sibTrans" cxnId="{4593D143-8AC5-4A7E-BD07-64AA9FE6A9DF}">
      <dgm:prSet/>
      <dgm:spPr/>
      <dgm:t>
        <a:bodyPr/>
        <a:lstStyle/>
        <a:p>
          <a:endParaRPr lang="en-US"/>
        </a:p>
      </dgm:t>
    </dgm:pt>
    <dgm:pt modelId="{0478A703-3DD3-4617-A2B6-88A51051B5F3}">
      <dgm:prSet phldrT="[Text]" custT="1"/>
      <dgm:spPr/>
      <dgm:t>
        <a:bodyPr/>
        <a:lstStyle/>
        <a:p>
          <a:r>
            <a:rPr lang="en-US" sz="1800" dirty="0"/>
            <a:t>Initialization</a:t>
          </a:r>
        </a:p>
      </dgm:t>
    </dgm:pt>
    <dgm:pt modelId="{C1335C81-863B-4962-9F94-81537285FDF9}" type="parTrans" cxnId="{247BB2B5-331F-4AD2-BEE1-CC2C6706468C}">
      <dgm:prSet/>
      <dgm:spPr/>
      <dgm:t>
        <a:bodyPr/>
        <a:lstStyle/>
        <a:p>
          <a:endParaRPr lang="en-US"/>
        </a:p>
      </dgm:t>
    </dgm:pt>
    <dgm:pt modelId="{D5797B1E-15F0-47A6-865D-7D9B73541788}" type="sibTrans" cxnId="{247BB2B5-331F-4AD2-BEE1-CC2C6706468C}">
      <dgm:prSet/>
      <dgm:spPr/>
      <dgm:t>
        <a:bodyPr/>
        <a:lstStyle/>
        <a:p>
          <a:endParaRPr lang="en-US"/>
        </a:p>
      </dgm:t>
    </dgm:pt>
    <dgm:pt modelId="{B198E925-6B41-411D-AE81-A01D2EAC364B}">
      <dgm:prSet phldrT="[Text]" custT="1"/>
      <dgm:spPr/>
      <dgm:t>
        <a:bodyPr/>
        <a:lstStyle/>
        <a:p>
          <a:r>
            <a:rPr lang="en-US" sz="1800" b="1" dirty="0"/>
            <a:t>Adopting for the shared convolutional layers the weights trained on the image classification task of the ImageNet Large-Scale Visual Recognition Challenge (ILSVRC) </a:t>
          </a:r>
          <a:r>
            <a:rPr lang="en-US" sz="1600" b="0" dirty="0"/>
            <a:t>(ImageNet: A Large-Scale Hierarchical Image Database. CVPR09</a:t>
          </a:r>
          <a:r>
            <a:rPr lang="en-US" sz="1600" b="0"/>
            <a:t>, 2009)</a:t>
          </a:r>
          <a:endParaRPr lang="en-US" sz="1600" b="0" dirty="0"/>
        </a:p>
      </dgm:t>
    </dgm:pt>
    <dgm:pt modelId="{93F1D491-B101-4A2C-A223-74171103DC53}" type="parTrans" cxnId="{90DE01F1-4BA8-4602-8FD2-36322F0964AB}">
      <dgm:prSet/>
      <dgm:spPr/>
      <dgm:t>
        <a:bodyPr/>
        <a:lstStyle/>
        <a:p>
          <a:endParaRPr lang="en-US"/>
        </a:p>
      </dgm:t>
    </dgm:pt>
    <dgm:pt modelId="{8A53F1E5-C493-476B-8A00-2503ED6353C1}" type="sibTrans" cxnId="{90DE01F1-4BA8-4602-8FD2-36322F0964AB}">
      <dgm:prSet/>
      <dgm:spPr/>
      <dgm:t>
        <a:bodyPr/>
        <a:lstStyle/>
        <a:p>
          <a:endParaRPr lang="en-US"/>
        </a:p>
      </dgm:t>
    </dgm:pt>
    <dgm:pt modelId="{E8C07EA4-3BEC-4B34-A5D0-88DAA09B6B25}">
      <dgm:prSet phldrT="[Text]" custT="1"/>
      <dgm:spPr/>
      <dgm:t>
        <a:bodyPr/>
        <a:lstStyle/>
        <a:p>
          <a:r>
            <a:rPr lang="en-US" sz="1800" dirty="0"/>
            <a:t>Fine Tuning</a:t>
          </a:r>
        </a:p>
      </dgm:t>
    </dgm:pt>
    <dgm:pt modelId="{93B2EA20-A532-4298-83ED-D97EF432AC29}" type="parTrans" cxnId="{18A0B712-C8E1-4CEC-B14E-59FC510B853B}">
      <dgm:prSet/>
      <dgm:spPr/>
      <dgm:t>
        <a:bodyPr/>
        <a:lstStyle/>
        <a:p>
          <a:endParaRPr lang="en-US"/>
        </a:p>
      </dgm:t>
    </dgm:pt>
    <dgm:pt modelId="{31DAB3C4-0520-4483-89CF-22CE36D5F731}" type="sibTrans" cxnId="{18A0B712-C8E1-4CEC-B14E-59FC510B853B}">
      <dgm:prSet/>
      <dgm:spPr/>
      <dgm:t>
        <a:bodyPr/>
        <a:lstStyle/>
        <a:p>
          <a:endParaRPr lang="en-US"/>
        </a:p>
      </dgm:t>
    </dgm:pt>
    <dgm:pt modelId="{8A790DD9-59AE-4E9A-977D-10787E46FDC1}">
      <dgm:prSet phldrT="[Text]" custT="1"/>
      <dgm:spPr/>
      <dgm:t>
        <a:bodyPr/>
        <a:lstStyle/>
        <a:p>
          <a:r>
            <a:rPr lang="en-US" sz="2000" b="1" dirty="0"/>
            <a:t>4-Steps Alternating Training pipeline</a:t>
          </a:r>
          <a:endParaRPr lang="en-US" sz="2000" b="0" dirty="0"/>
        </a:p>
      </dgm:t>
    </dgm:pt>
    <dgm:pt modelId="{16044BB3-691D-40F4-8E83-71A01A8187D8}" type="parTrans" cxnId="{D3C5E964-86C7-499D-AD88-9E12EA9E69E2}">
      <dgm:prSet/>
      <dgm:spPr/>
      <dgm:t>
        <a:bodyPr/>
        <a:lstStyle/>
        <a:p>
          <a:endParaRPr lang="en-US"/>
        </a:p>
      </dgm:t>
    </dgm:pt>
    <dgm:pt modelId="{25E08BC7-61C5-49BD-B412-23C8A3FA26B2}" type="sibTrans" cxnId="{D3C5E964-86C7-499D-AD88-9E12EA9E69E2}">
      <dgm:prSet/>
      <dgm:spPr/>
      <dgm:t>
        <a:bodyPr/>
        <a:lstStyle/>
        <a:p>
          <a:endParaRPr lang="en-US"/>
        </a:p>
      </dgm:t>
    </dgm:pt>
    <dgm:pt modelId="{58C1E8BC-C823-4ACF-95CD-9748B892CA7F}">
      <dgm:prSet phldrT="[Text]" custT="1"/>
      <dgm:spPr/>
      <dgm:t>
        <a:bodyPr/>
        <a:lstStyle/>
        <a:p>
          <a:r>
            <a:rPr lang="en-US" sz="2400" b="1" dirty="0"/>
            <a:t>VGG_CNN_M_1024         </a:t>
          </a:r>
          <a:r>
            <a:rPr lang="en-US" sz="1400" b="0" dirty="0"/>
            <a:t>(Return of the devil in the details: Delving deep into convolutional nets, 2014)</a:t>
          </a:r>
        </a:p>
      </dgm:t>
    </dgm:pt>
    <dgm:pt modelId="{6881EBC9-C392-4E96-94AF-FE6461AA28E4}" type="parTrans" cxnId="{85BA5230-0A92-422C-9C39-C6EE53277E08}">
      <dgm:prSet/>
      <dgm:spPr/>
      <dgm:t>
        <a:bodyPr/>
        <a:lstStyle/>
        <a:p>
          <a:endParaRPr lang="en-US"/>
        </a:p>
      </dgm:t>
    </dgm:pt>
    <dgm:pt modelId="{844F4331-D01E-4455-ACC1-91D79E42B138}" type="sibTrans" cxnId="{85BA5230-0A92-422C-9C39-C6EE53277E08}">
      <dgm:prSet/>
      <dgm:spPr/>
      <dgm:t>
        <a:bodyPr/>
        <a:lstStyle/>
        <a:p>
          <a:endParaRPr lang="en-US"/>
        </a:p>
      </dgm:t>
    </dgm:pt>
    <dgm:pt modelId="{8A15CC0E-40AB-48C3-BF01-E874B11D9A40}" type="pres">
      <dgm:prSet presAssocID="{A9BD49A0-B272-4180-A9A7-1A9DD2A313B2}" presName="linearFlow" presStyleCnt="0">
        <dgm:presLayoutVars>
          <dgm:dir/>
          <dgm:animLvl val="lvl"/>
          <dgm:resizeHandles val="exact"/>
        </dgm:presLayoutVars>
      </dgm:prSet>
      <dgm:spPr/>
    </dgm:pt>
    <dgm:pt modelId="{F70EF74A-F103-4A1B-B414-E2D520BA7CB4}" type="pres">
      <dgm:prSet presAssocID="{743EAAE2-AB9E-4977-BB21-9873E8119FFE}" presName="composite" presStyleCnt="0"/>
      <dgm:spPr/>
    </dgm:pt>
    <dgm:pt modelId="{FD1D9F49-3736-446D-BDE1-0F288A8EF048}" type="pres">
      <dgm:prSet presAssocID="{743EAAE2-AB9E-4977-BB21-9873E8119FFE}" presName="parTx" presStyleLbl="node1" presStyleIdx="0" presStyleCnt="3">
        <dgm:presLayoutVars>
          <dgm:chMax val="0"/>
          <dgm:chPref val="0"/>
          <dgm:bulletEnabled val="1"/>
        </dgm:presLayoutVars>
      </dgm:prSet>
      <dgm:spPr/>
    </dgm:pt>
    <dgm:pt modelId="{5B273EAA-1136-4ED7-AF25-0DE0957E95F7}" type="pres">
      <dgm:prSet presAssocID="{743EAAE2-AB9E-4977-BB21-9873E8119FFE}" presName="parSh" presStyleLbl="node1" presStyleIdx="0" presStyleCnt="3" custScaleX="100583" custScaleY="106372" custLinFactNeighborX="3223" custLinFactNeighborY="2024"/>
      <dgm:spPr/>
    </dgm:pt>
    <dgm:pt modelId="{E1F5E6A6-7184-4E94-BE7B-C3D47174E305}" type="pres">
      <dgm:prSet presAssocID="{743EAAE2-AB9E-4977-BB21-9873E8119FFE}" presName="desTx" presStyleLbl="fgAcc1" presStyleIdx="0" presStyleCnt="3" custScaleX="95785" custScaleY="100750" custLinFactNeighborX="-8777" custLinFactNeighborY="-345">
        <dgm:presLayoutVars>
          <dgm:bulletEnabled val="1"/>
        </dgm:presLayoutVars>
      </dgm:prSet>
      <dgm:spPr/>
    </dgm:pt>
    <dgm:pt modelId="{6EE72779-CA47-4ED3-99F0-128555B6EE3C}" type="pres">
      <dgm:prSet presAssocID="{8A449BB8-C6CB-48A8-BCC2-A32C017B2A44}" presName="sibTrans" presStyleLbl="sibTrans2D1" presStyleIdx="0" presStyleCnt="2" custScaleX="115928" custLinFactY="171802" custLinFactNeighborX="29264" custLinFactNeighborY="200000"/>
      <dgm:spPr/>
    </dgm:pt>
    <dgm:pt modelId="{41E4562D-2983-4129-B4ED-1318FCA4CC45}" type="pres">
      <dgm:prSet presAssocID="{8A449BB8-C6CB-48A8-BCC2-A32C017B2A44}" presName="connTx" presStyleLbl="sibTrans2D1" presStyleIdx="0" presStyleCnt="2"/>
      <dgm:spPr/>
    </dgm:pt>
    <dgm:pt modelId="{1CE184E9-E798-43A9-9B16-224EC931983A}" type="pres">
      <dgm:prSet presAssocID="{0478A703-3DD3-4617-A2B6-88A51051B5F3}" presName="composite" presStyleCnt="0"/>
      <dgm:spPr/>
    </dgm:pt>
    <dgm:pt modelId="{15B275A5-F587-41C9-87DF-4B2A6863AB1D}" type="pres">
      <dgm:prSet presAssocID="{0478A703-3DD3-4617-A2B6-88A51051B5F3}" presName="parTx" presStyleLbl="node1" presStyleIdx="0" presStyleCnt="3">
        <dgm:presLayoutVars>
          <dgm:chMax val="0"/>
          <dgm:chPref val="0"/>
          <dgm:bulletEnabled val="1"/>
        </dgm:presLayoutVars>
      </dgm:prSet>
      <dgm:spPr/>
    </dgm:pt>
    <dgm:pt modelId="{B9DC152B-AB64-4502-9E27-7F0DD79487CE}" type="pres">
      <dgm:prSet presAssocID="{0478A703-3DD3-4617-A2B6-88A51051B5F3}" presName="parSh" presStyleLbl="node1" presStyleIdx="1" presStyleCnt="3" custScaleX="99352" custScaleY="110816" custLinFactNeighborX="3291" custLinFactNeighborY="880"/>
      <dgm:spPr/>
    </dgm:pt>
    <dgm:pt modelId="{9CB0DA19-569C-442B-9BD5-0B68769C8D53}" type="pres">
      <dgm:prSet presAssocID="{0478A703-3DD3-4617-A2B6-88A51051B5F3}" presName="desTx" presStyleLbl="fgAcc1" presStyleIdx="1" presStyleCnt="3" custScaleY="99286" custLinFactNeighborX="-7844" custLinFactNeighborY="550">
        <dgm:presLayoutVars>
          <dgm:bulletEnabled val="1"/>
        </dgm:presLayoutVars>
      </dgm:prSet>
      <dgm:spPr/>
    </dgm:pt>
    <dgm:pt modelId="{84B08949-5BAE-4379-80C8-67C454BFB064}" type="pres">
      <dgm:prSet presAssocID="{D5797B1E-15F0-47A6-865D-7D9B73541788}" presName="sibTrans" presStyleLbl="sibTrans2D1" presStyleIdx="1" presStyleCnt="2" custLinFactY="173721" custLinFactNeighborX="36120" custLinFactNeighborY="200000"/>
      <dgm:spPr/>
    </dgm:pt>
    <dgm:pt modelId="{86982C33-BC5A-4CE8-BFB7-52BD8FE71812}" type="pres">
      <dgm:prSet presAssocID="{D5797B1E-15F0-47A6-865D-7D9B73541788}" presName="connTx" presStyleLbl="sibTrans2D1" presStyleIdx="1" presStyleCnt="2"/>
      <dgm:spPr/>
    </dgm:pt>
    <dgm:pt modelId="{FCAFFFF0-3CF8-4540-A253-755CDF8A410A}" type="pres">
      <dgm:prSet presAssocID="{E8C07EA4-3BEC-4B34-A5D0-88DAA09B6B25}" presName="composite" presStyleCnt="0"/>
      <dgm:spPr/>
    </dgm:pt>
    <dgm:pt modelId="{9B815C9F-9620-4F12-B80D-C3A5E54971D8}" type="pres">
      <dgm:prSet presAssocID="{E8C07EA4-3BEC-4B34-A5D0-88DAA09B6B25}" presName="parTx" presStyleLbl="node1" presStyleIdx="1" presStyleCnt="3">
        <dgm:presLayoutVars>
          <dgm:chMax val="0"/>
          <dgm:chPref val="0"/>
          <dgm:bulletEnabled val="1"/>
        </dgm:presLayoutVars>
      </dgm:prSet>
      <dgm:spPr/>
    </dgm:pt>
    <dgm:pt modelId="{9403CE48-840D-46FC-B6AA-CBC250CD9561}" type="pres">
      <dgm:prSet presAssocID="{E8C07EA4-3BEC-4B34-A5D0-88DAA09B6B25}" presName="parSh" presStyleLbl="node1" presStyleIdx="2" presStyleCnt="3" custScaleY="111166" custLinFactNeighborX="-320" custLinFactNeighborY="1627"/>
      <dgm:spPr/>
    </dgm:pt>
    <dgm:pt modelId="{9D429AF7-90CC-4CF0-8E38-23C230CC2331}" type="pres">
      <dgm:prSet presAssocID="{E8C07EA4-3BEC-4B34-A5D0-88DAA09B6B25}" presName="desTx" presStyleLbl="fgAcc1" presStyleIdx="2" presStyleCnt="3" custLinFactNeighborX="-9043" custLinFactNeighborY="-813">
        <dgm:presLayoutVars>
          <dgm:bulletEnabled val="1"/>
        </dgm:presLayoutVars>
      </dgm:prSet>
      <dgm:spPr/>
    </dgm:pt>
  </dgm:ptLst>
  <dgm:cxnLst>
    <dgm:cxn modelId="{E1E4EB07-04FA-40A4-A731-E5A81DCCB3ED}" type="presOf" srcId="{D5797B1E-15F0-47A6-865D-7D9B73541788}" destId="{84B08949-5BAE-4379-80C8-67C454BFB064}" srcOrd="0" destOrd="0" presId="urn:microsoft.com/office/officeart/2005/8/layout/process3"/>
    <dgm:cxn modelId="{BBB88F10-7049-4D6B-84F5-FDD8873CFBCC}" type="presOf" srcId="{743EAAE2-AB9E-4977-BB21-9873E8119FFE}" destId="{FD1D9F49-3736-446D-BDE1-0F288A8EF048}" srcOrd="0" destOrd="0" presId="urn:microsoft.com/office/officeart/2005/8/layout/process3"/>
    <dgm:cxn modelId="{18A0B712-C8E1-4CEC-B14E-59FC510B853B}" srcId="{A9BD49A0-B272-4180-A9A7-1A9DD2A313B2}" destId="{E8C07EA4-3BEC-4B34-A5D0-88DAA09B6B25}" srcOrd="2" destOrd="0" parTransId="{93B2EA20-A532-4298-83ED-D97EF432AC29}" sibTransId="{31DAB3C4-0520-4483-89CF-22CE36D5F731}"/>
    <dgm:cxn modelId="{85BA5230-0A92-422C-9C39-C6EE53277E08}" srcId="{743EAAE2-AB9E-4977-BB21-9873E8119FFE}" destId="{58C1E8BC-C823-4ACF-95CD-9748B892CA7F}" srcOrd="1" destOrd="0" parTransId="{6881EBC9-C392-4E96-94AF-FE6461AA28E4}" sibTransId="{844F4331-D01E-4455-ACC1-91D79E42B138}"/>
    <dgm:cxn modelId="{B7C9965E-6A08-4A51-A6D9-DEDD109CFE68}" type="presOf" srcId="{58C1E8BC-C823-4ACF-95CD-9748B892CA7F}" destId="{E1F5E6A6-7184-4E94-BE7B-C3D47174E305}" srcOrd="0" destOrd="1" presId="urn:microsoft.com/office/officeart/2005/8/layout/process3"/>
    <dgm:cxn modelId="{4593D143-8AC5-4A7E-BD07-64AA9FE6A9DF}" srcId="{743EAAE2-AB9E-4977-BB21-9873E8119FFE}" destId="{C32762CC-32BC-4CC7-A859-F4D06A5D6DCE}" srcOrd="0" destOrd="0" parTransId="{FB965FE2-F03A-400E-A1F8-BC9AE9B4A462}" sibTransId="{5F531604-FA1F-4834-AECE-A71785240A88}"/>
    <dgm:cxn modelId="{D3C5E964-86C7-499D-AD88-9E12EA9E69E2}" srcId="{E8C07EA4-3BEC-4B34-A5D0-88DAA09B6B25}" destId="{8A790DD9-59AE-4E9A-977D-10787E46FDC1}" srcOrd="0" destOrd="0" parTransId="{16044BB3-691D-40F4-8E83-71A01A8187D8}" sibTransId="{25E08BC7-61C5-49BD-B412-23C8A3FA26B2}"/>
    <dgm:cxn modelId="{102B824C-F313-4495-BDCB-D1D82F486610}" srcId="{A9BD49A0-B272-4180-A9A7-1A9DD2A313B2}" destId="{743EAAE2-AB9E-4977-BB21-9873E8119FFE}" srcOrd="0" destOrd="0" parTransId="{D5801F60-CFA4-4776-9D7A-BEBC8E053B83}" sibTransId="{8A449BB8-C6CB-48A8-BCC2-A32C017B2A44}"/>
    <dgm:cxn modelId="{6385327A-F93C-4753-B35A-59C7833D4EE3}" type="presOf" srcId="{8A790DD9-59AE-4E9A-977D-10787E46FDC1}" destId="{9D429AF7-90CC-4CF0-8E38-23C230CC2331}" srcOrd="0" destOrd="0" presId="urn:microsoft.com/office/officeart/2005/8/layout/process3"/>
    <dgm:cxn modelId="{6371D77F-40C8-49FF-BF91-148A33E9A475}" type="presOf" srcId="{C32762CC-32BC-4CC7-A859-F4D06A5D6DCE}" destId="{E1F5E6A6-7184-4E94-BE7B-C3D47174E305}" srcOrd="0" destOrd="0" presId="urn:microsoft.com/office/officeart/2005/8/layout/process3"/>
    <dgm:cxn modelId="{1DF19A8E-1F5D-4070-9311-5E707925D8D7}" type="presOf" srcId="{B198E925-6B41-411D-AE81-A01D2EAC364B}" destId="{9CB0DA19-569C-442B-9BD5-0B68769C8D53}" srcOrd="0" destOrd="0" presId="urn:microsoft.com/office/officeart/2005/8/layout/process3"/>
    <dgm:cxn modelId="{CCB36C90-D072-4F94-9A36-3FAC12BC0518}" type="presOf" srcId="{D5797B1E-15F0-47A6-865D-7D9B73541788}" destId="{86982C33-BC5A-4CE8-BFB7-52BD8FE71812}" srcOrd="1" destOrd="0" presId="urn:microsoft.com/office/officeart/2005/8/layout/process3"/>
    <dgm:cxn modelId="{AD7B3191-A56D-4B05-ACA8-671B3B5A6A4D}" type="presOf" srcId="{8A449BB8-C6CB-48A8-BCC2-A32C017B2A44}" destId="{6EE72779-CA47-4ED3-99F0-128555B6EE3C}" srcOrd="0" destOrd="0" presId="urn:microsoft.com/office/officeart/2005/8/layout/process3"/>
    <dgm:cxn modelId="{C182DEA2-9796-406C-8AFC-77A03F4F8643}" type="presOf" srcId="{E8C07EA4-3BEC-4B34-A5D0-88DAA09B6B25}" destId="{9B815C9F-9620-4F12-B80D-C3A5E54971D8}" srcOrd="0" destOrd="0" presId="urn:microsoft.com/office/officeart/2005/8/layout/process3"/>
    <dgm:cxn modelId="{4F2654A4-3A48-4013-9495-8B6324C1B66E}" type="presOf" srcId="{E8C07EA4-3BEC-4B34-A5D0-88DAA09B6B25}" destId="{9403CE48-840D-46FC-B6AA-CBC250CD9561}" srcOrd="1" destOrd="0" presId="urn:microsoft.com/office/officeart/2005/8/layout/process3"/>
    <dgm:cxn modelId="{63F0BBA9-6C8B-4132-A38B-F4C4E79B903C}" type="presOf" srcId="{0478A703-3DD3-4617-A2B6-88A51051B5F3}" destId="{15B275A5-F587-41C9-87DF-4B2A6863AB1D}" srcOrd="0" destOrd="0" presId="urn:microsoft.com/office/officeart/2005/8/layout/process3"/>
    <dgm:cxn modelId="{2DCDE6B4-A0A8-4AA8-A1E7-76AF73B4D573}" type="presOf" srcId="{743EAAE2-AB9E-4977-BB21-9873E8119FFE}" destId="{5B273EAA-1136-4ED7-AF25-0DE0957E95F7}" srcOrd="1" destOrd="0" presId="urn:microsoft.com/office/officeart/2005/8/layout/process3"/>
    <dgm:cxn modelId="{247BB2B5-331F-4AD2-BEE1-CC2C6706468C}" srcId="{A9BD49A0-B272-4180-A9A7-1A9DD2A313B2}" destId="{0478A703-3DD3-4617-A2B6-88A51051B5F3}" srcOrd="1" destOrd="0" parTransId="{C1335C81-863B-4962-9F94-81537285FDF9}" sibTransId="{D5797B1E-15F0-47A6-865D-7D9B73541788}"/>
    <dgm:cxn modelId="{E92374B9-5186-48C3-B8D1-58182B6A3913}" type="presOf" srcId="{A9BD49A0-B272-4180-A9A7-1A9DD2A313B2}" destId="{8A15CC0E-40AB-48C3-BF01-E874B11D9A40}" srcOrd="0" destOrd="0" presId="urn:microsoft.com/office/officeart/2005/8/layout/process3"/>
    <dgm:cxn modelId="{297281C7-4E59-4883-ACB4-160999A2D451}" type="presOf" srcId="{0478A703-3DD3-4617-A2B6-88A51051B5F3}" destId="{B9DC152B-AB64-4502-9E27-7F0DD79487CE}" srcOrd="1" destOrd="0" presId="urn:microsoft.com/office/officeart/2005/8/layout/process3"/>
    <dgm:cxn modelId="{90DE01F1-4BA8-4602-8FD2-36322F0964AB}" srcId="{0478A703-3DD3-4617-A2B6-88A51051B5F3}" destId="{B198E925-6B41-411D-AE81-A01D2EAC364B}" srcOrd="0" destOrd="0" parTransId="{93F1D491-B101-4A2C-A223-74171103DC53}" sibTransId="{8A53F1E5-C493-476B-8A00-2503ED6353C1}"/>
    <dgm:cxn modelId="{66CDFAF3-5023-44CD-8ECD-DCD897DE50E5}" type="presOf" srcId="{8A449BB8-C6CB-48A8-BCC2-A32C017B2A44}" destId="{41E4562D-2983-4129-B4ED-1318FCA4CC45}" srcOrd="1" destOrd="0" presId="urn:microsoft.com/office/officeart/2005/8/layout/process3"/>
    <dgm:cxn modelId="{E76EB04F-D93A-4912-992F-750BBE8BECA1}" type="presParOf" srcId="{8A15CC0E-40AB-48C3-BF01-E874B11D9A40}" destId="{F70EF74A-F103-4A1B-B414-E2D520BA7CB4}" srcOrd="0" destOrd="0" presId="urn:microsoft.com/office/officeart/2005/8/layout/process3"/>
    <dgm:cxn modelId="{D2C46BB0-8508-428D-8A12-1A9C7E810D7E}" type="presParOf" srcId="{F70EF74A-F103-4A1B-B414-E2D520BA7CB4}" destId="{FD1D9F49-3736-446D-BDE1-0F288A8EF048}" srcOrd="0" destOrd="0" presId="urn:microsoft.com/office/officeart/2005/8/layout/process3"/>
    <dgm:cxn modelId="{14E19603-5618-4B3F-932F-0A8D7602924D}" type="presParOf" srcId="{F70EF74A-F103-4A1B-B414-E2D520BA7CB4}" destId="{5B273EAA-1136-4ED7-AF25-0DE0957E95F7}" srcOrd="1" destOrd="0" presId="urn:microsoft.com/office/officeart/2005/8/layout/process3"/>
    <dgm:cxn modelId="{098EE9AE-F05B-4D2B-AA40-1A89F5876D09}" type="presParOf" srcId="{F70EF74A-F103-4A1B-B414-E2D520BA7CB4}" destId="{E1F5E6A6-7184-4E94-BE7B-C3D47174E305}" srcOrd="2" destOrd="0" presId="urn:microsoft.com/office/officeart/2005/8/layout/process3"/>
    <dgm:cxn modelId="{C68CB815-7328-40E5-9D22-21062B18EAFE}" type="presParOf" srcId="{8A15CC0E-40AB-48C3-BF01-E874B11D9A40}" destId="{6EE72779-CA47-4ED3-99F0-128555B6EE3C}" srcOrd="1" destOrd="0" presId="urn:microsoft.com/office/officeart/2005/8/layout/process3"/>
    <dgm:cxn modelId="{17000AFB-6AEC-473D-BE43-B0D5CB8413E5}" type="presParOf" srcId="{6EE72779-CA47-4ED3-99F0-128555B6EE3C}" destId="{41E4562D-2983-4129-B4ED-1318FCA4CC45}" srcOrd="0" destOrd="0" presId="urn:microsoft.com/office/officeart/2005/8/layout/process3"/>
    <dgm:cxn modelId="{20990945-4A6C-48AA-B9A6-50B513695DD6}" type="presParOf" srcId="{8A15CC0E-40AB-48C3-BF01-E874B11D9A40}" destId="{1CE184E9-E798-43A9-9B16-224EC931983A}" srcOrd="2" destOrd="0" presId="urn:microsoft.com/office/officeart/2005/8/layout/process3"/>
    <dgm:cxn modelId="{B8F89B08-7EFD-45A7-968E-02E7BC7D506B}" type="presParOf" srcId="{1CE184E9-E798-43A9-9B16-224EC931983A}" destId="{15B275A5-F587-41C9-87DF-4B2A6863AB1D}" srcOrd="0" destOrd="0" presId="urn:microsoft.com/office/officeart/2005/8/layout/process3"/>
    <dgm:cxn modelId="{488504CD-12DF-478D-BFC4-2499D88F42B0}" type="presParOf" srcId="{1CE184E9-E798-43A9-9B16-224EC931983A}" destId="{B9DC152B-AB64-4502-9E27-7F0DD79487CE}" srcOrd="1" destOrd="0" presId="urn:microsoft.com/office/officeart/2005/8/layout/process3"/>
    <dgm:cxn modelId="{28D5AAED-5A49-4457-B44B-FDF9851ECD06}" type="presParOf" srcId="{1CE184E9-E798-43A9-9B16-224EC931983A}" destId="{9CB0DA19-569C-442B-9BD5-0B68769C8D53}" srcOrd="2" destOrd="0" presId="urn:microsoft.com/office/officeart/2005/8/layout/process3"/>
    <dgm:cxn modelId="{206EE132-1E09-4FE4-BC3D-94B562C50EB1}" type="presParOf" srcId="{8A15CC0E-40AB-48C3-BF01-E874B11D9A40}" destId="{84B08949-5BAE-4379-80C8-67C454BFB064}" srcOrd="3" destOrd="0" presId="urn:microsoft.com/office/officeart/2005/8/layout/process3"/>
    <dgm:cxn modelId="{038392E9-A06D-4E98-ACB4-A2476523F50A}" type="presParOf" srcId="{84B08949-5BAE-4379-80C8-67C454BFB064}" destId="{86982C33-BC5A-4CE8-BFB7-52BD8FE71812}" srcOrd="0" destOrd="0" presId="urn:microsoft.com/office/officeart/2005/8/layout/process3"/>
    <dgm:cxn modelId="{A365E0E2-4902-46AF-81DD-0FA2A86BD8FE}" type="presParOf" srcId="{8A15CC0E-40AB-48C3-BF01-E874B11D9A40}" destId="{FCAFFFF0-3CF8-4540-A253-755CDF8A410A}" srcOrd="4" destOrd="0" presId="urn:microsoft.com/office/officeart/2005/8/layout/process3"/>
    <dgm:cxn modelId="{7FB04260-9EAB-4610-9604-B19DCA8D3AB8}" type="presParOf" srcId="{FCAFFFF0-3CF8-4540-A253-755CDF8A410A}" destId="{9B815C9F-9620-4F12-B80D-C3A5E54971D8}" srcOrd="0" destOrd="0" presId="urn:microsoft.com/office/officeart/2005/8/layout/process3"/>
    <dgm:cxn modelId="{A22171D3-7A85-4928-A9C6-494F9CF67661}" type="presParOf" srcId="{FCAFFFF0-3CF8-4540-A253-755CDF8A410A}" destId="{9403CE48-840D-46FC-B6AA-CBC250CD9561}" srcOrd="1" destOrd="0" presId="urn:microsoft.com/office/officeart/2005/8/layout/process3"/>
    <dgm:cxn modelId="{E5225A64-4938-4FEB-834D-02D8FF2A8292}" type="presParOf" srcId="{FCAFFFF0-3CF8-4540-A253-755CDF8A410A}" destId="{9D429AF7-90CC-4CF0-8E38-23C230CC2331}" srcOrd="2" destOrd="0" presId="urn:microsoft.com/office/officeart/2005/8/layout/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17D7DB-0D9D-4F6A-97BA-2C8997EAC265}">
      <dsp:nvSpPr>
        <dsp:cNvPr id="0" name=""/>
        <dsp:cNvSpPr/>
      </dsp:nvSpPr>
      <dsp:spPr>
        <a:xfrm>
          <a:off x="502246" y="364976"/>
          <a:ext cx="1988317" cy="1738039"/>
        </a:xfrm>
        <a:prstGeom prst="rightArrow">
          <a:avLst>
            <a:gd name="adj1" fmla="val 70000"/>
            <a:gd name="adj2" fmla="val 50000"/>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5560" tIns="8890" rIns="17780" bIns="8890" numCol="1" spcCol="1270" anchor="ctr" anchorCtr="0">
          <a:noAutofit/>
        </a:bodyPr>
        <a:lstStyle/>
        <a:p>
          <a:pPr marL="0" lvl="0" indent="0" algn="ctr" defTabSz="622300">
            <a:lnSpc>
              <a:spcPct val="90000"/>
            </a:lnSpc>
            <a:spcBef>
              <a:spcPct val="0"/>
            </a:spcBef>
            <a:spcAft>
              <a:spcPct val="35000"/>
            </a:spcAft>
            <a:buNone/>
          </a:pPr>
          <a:r>
            <a:rPr lang="en-US" sz="1400" b="1" kern="1200" dirty="0"/>
            <a:t>Related work</a:t>
          </a:r>
        </a:p>
      </dsp:txBody>
      <dsp:txXfrm>
        <a:off x="999325" y="625682"/>
        <a:ext cx="969304" cy="1216627"/>
      </dsp:txXfrm>
    </dsp:sp>
    <dsp:sp modelId="{5F2FF725-46EB-4484-9189-4C99045BD93F}">
      <dsp:nvSpPr>
        <dsp:cNvPr id="0" name=""/>
        <dsp:cNvSpPr/>
      </dsp:nvSpPr>
      <dsp:spPr>
        <a:xfrm>
          <a:off x="5167" y="736916"/>
          <a:ext cx="994158" cy="994158"/>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2133600">
            <a:lnSpc>
              <a:spcPct val="90000"/>
            </a:lnSpc>
            <a:spcBef>
              <a:spcPct val="0"/>
            </a:spcBef>
            <a:spcAft>
              <a:spcPct val="35000"/>
            </a:spcAft>
            <a:buNone/>
          </a:pPr>
          <a:r>
            <a:rPr lang="en-US" sz="4800" kern="1200" dirty="0"/>
            <a:t>1</a:t>
          </a:r>
        </a:p>
      </dsp:txBody>
      <dsp:txXfrm>
        <a:off x="150758" y="882507"/>
        <a:ext cx="702976" cy="702976"/>
      </dsp:txXfrm>
    </dsp:sp>
    <dsp:sp modelId="{8D0717A2-5BD8-483D-943F-AF99A202858D}">
      <dsp:nvSpPr>
        <dsp:cNvPr id="0" name=""/>
        <dsp:cNvSpPr/>
      </dsp:nvSpPr>
      <dsp:spPr>
        <a:xfrm>
          <a:off x="3111912" y="364976"/>
          <a:ext cx="1988317" cy="1738039"/>
        </a:xfrm>
        <a:prstGeom prst="rightArrow">
          <a:avLst>
            <a:gd name="adj1" fmla="val 70000"/>
            <a:gd name="adj2" fmla="val 50000"/>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3020" tIns="8255" rIns="16510" bIns="8255" numCol="1" spcCol="1270" anchor="ctr" anchorCtr="0">
          <a:noAutofit/>
        </a:bodyPr>
        <a:lstStyle/>
        <a:p>
          <a:pPr marL="0" lvl="0" indent="0" algn="ctr" defTabSz="577850">
            <a:lnSpc>
              <a:spcPct val="90000"/>
            </a:lnSpc>
            <a:spcBef>
              <a:spcPct val="0"/>
            </a:spcBef>
            <a:spcAft>
              <a:spcPct val="35000"/>
            </a:spcAft>
            <a:buNone/>
          </a:pPr>
          <a:r>
            <a:rPr lang="en-US" sz="1300" b="1" kern="1200" dirty="0"/>
            <a:t>Proposed Pipeline</a:t>
          </a:r>
        </a:p>
      </dsp:txBody>
      <dsp:txXfrm>
        <a:off x="3608992" y="625682"/>
        <a:ext cx="969304" cy="1216627"/>
      </dsp:txXfrm>
    </dsp:sp>
    <dsp:sp modelId="{72D5BFB3-C814-452C-AF43-796B80DAC33D}">
      <dsp:nvSpPr>
        <dsp:cNvPr id="0" name=""/>
        <dsp:cNvSpPr/>
      </dsp:nvSpPr>
      <dsp:spPr>
        <a:xfrm>
          <a:off x="2614833" y="736916"/>
          <a:ext cx="994158" cy="994158"/>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2133600">
            <a:lnSpc>
              <a:spcPct val="90000"/>
            </a:lnSpc>
            <a:spcBef>
              <a:spcPct val="0"/>
            </a:spcBef>
            <a:spcAft>
              <a:spcPct val="35000"/>
            </a:spcAft>
            <a:buNone/>
          </a:pPr>
          <a:r>
            <a:rPr lang="en-US" sz="4800" kern="1200" dirty="0"/>
            <a:t>2</a:t>
          </a:r>
        </a:p>
      </dsp:txBody>
      <dsp:txXfrm>
        <a:off x="2760424" y="882507"/>
        <a:ext cx="702976" cy="702976"/>
      </dsp:txXfrm>
    </dsp:sp>
    <dsp:sp modelId="{165FC391-6C31-465C-BED2-F9DC7367FFA7}">
      <dsp:nvSpPr>
        <dsp:cNvPr id="0" name=""/>
        <dsp:cNvSpPr/>
      </dsp:nvSpPr>
      <dsp:spPr>
        <a:xfrm>
          <a:off x="5721579" y="364976"/>
          <a:ext cx="1988317" cy="1738039"/>
        </a:xfrm>
        <a:prstGeom prst="rightArrow">
          <a:avLst>
            <a:gd name="adj1" fmla="val 70000"/>
            <a:gd name="adj2" fmla="val 50000"/>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7940" tIns="6985" rIns="13970" bIns="6985" numCol="1" spcCol="1270" anchor="ctr" anchorCtr="0">
          <a:noAutofit/>
        </a:bodyPr>
        <a:lstStyle/>
        <a:p>
          <a:pPr marL="0" lvl="0" indent="0" algn="ctr" defTabSz="466725">
            <a:lnSpc>
              <a:spcPct val="90000"/>
            </a:lnSpc>
            <a:spcBef>
              <a:spcPct val="0"/>
            </a:spcBef>
            <a:spcAft>
              <a:spcPct val="35000"/>
            </a:spcAft>
            <a:buNone/>
          </a:pPr>
          <a:r>
            <a:rPr lang="en-US" sz="1050" b="1" kern="1200" dirty="0"/>
            <a:t>Experimental Results</a:t>
          </a:r>
        </a:p>
      </dsp:txBody>
      <dsp:txXfrm>
        <a:off x="6218658" y="625682"/>
        <a:ext cx="969304" cy="1216627"/>
      </dsp:txXfrm>
    </dsp:sp>
    <dsp:sp modelId="{430E2806-9D02-465B-B0D2-AC855737E0D2}">
      <dsp:nvSpPr>
        <dsp:cNvPr id="0" name=""/>
        <dsp:cNvSpPr/>
      </dsp:nvSpPr>
      <dsp:spPr>
        <a:xfrm>
          <a:off x="5224499" y="736916"/>
          <a:ext cx="994158" cy="994158"/>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2133600">
            <a:lnSpc>
              <a:spcPct val="90000"/>
            </a:lnSpc>
            <a:spcBef>
              <a:spcPct val="0"/>
            </a:spcBef>
            <a:spcAft>
              <a:spcPct val="35000"/>
            </a:spcAft>
            <a:buNone/>
          </a:pPr>
          <a:r>
            <a:rPr lang="en-US" sz="4800" kern="1200" dirty="0"/>
            <a:t>3</a:t>
          </a:r>
        </a:p>
      </dsp:txBody>
      <dsp:txXfrm>
        <a:off x="5370090" y="882507"/>
        <a:ext cx="702976" cy="702976"/>
      </dsp:txXfrm>
    </dsp:sp>
    <dsp:sp modelId="{88C8E6BF-F9D1-4DD7-A39C-DFA45D1E5E5E}">
      <dsp:nvSpPr>
        <dsp:cNvPr id="0" name=""/>
        <dsp:cNvSpPr/>
      </dsp:nvSpPr>
      <dsp:spPr>
        <a:xfrm>
          <a:off x="8331245" y="364976"/>
          <a:ext cx="1988317" cy="1738039"/>
        </a:xfrm>
        <a:prstGeom prst="rightArrow">
          <a:avLst>
            <a:gd name="adj1" fmla="val 70000"/>
            <a:gd name="adj2" fmla="val 50000"/>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3020" tIns="8255" rIns="16510" bIns="8255" numCol="1" spcCol="1270" anchor="ctr" anchorCtr="0">
          <a:noAutofit/>
        </a:bodyPr>
        <a:lstStyle/>
        <a:p>
          <a:pPr marL="0" lvl="0" indent="0" algn="ctr" defTabSz="577850">
            <a:lnSpc>
              <a:spcPct val="90000"/>
            </a:lnSpc>
            <a:spcBef>
              <a:spcPct val="0"/>
            </a:spcBef>
            <a:spcAft>
              <a:spcPct val="35000"/>
            </a:spcAft>
            <a:buNone/>
          </a:pPr>
          <a:r>
            <a:rPr lang="en-US" sz="1300" b="1" kern="1200" dirty="0"/>
            <a:t>Conclusion</a:t>
          </a:r>
        </a:p>
      </dsp:txBody>
      <dsp:txXfrm>
        <a:off x="8828324" y="625682"/>
        <a:ext cx="969304" cy="1216627"/>
      </dsp:txXfrm>
    </dsp:sp>
    <dsp:sp modelId="{98DA52A3-5C53-44EB-8125-457E4BAD0CE5}">
      <dsp:nvSpPr>
        <dsp:cNvPr id="0" name=""/>
        <dsp:cNvSpPr/>
      </dsp:nvSpPr>
      <dsp:spPr>
        <a:xfrm>
          <a:off x="7834166" y="736916"/>
          <a:ext cx="994158" cy="994158"/>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2133600">
            <a:lnSpc>
              <a:spcPct val="90000"/>
            </a:lnSpc>
            <a:spcBef>
              <a:spcPct val="0"/>
            </a:spcBef>
            <a:spcAft>
              <a:spcPct val="35000"/>
            </a:spcAft>
            <a:buNone/>
          </a:pPr>
          <a:r>
            <a:rPr lang="en-US" sz="4800" kern="1200" dirty="0"/>
            <a:t>4</a:t>
          </a:r>
        </a:p>
      </dsp:txBody>
      <dsp:txXfrm>
        <a:off x="7979757" y="882507"/>
        <a:ext cx="702976" cy="7029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2E789B-31D3-4C47-A360-BD91C5104A94}">
      <dsp:nvSpPr>
        <dsp:cNvPr id="0" name=""/>
        <dsp:cNvSpPr/>
      </dsp:nvSpPr>
      <dsp:spPr>
        <a:xfrm>
          <a:off x="1596361" y="781"/>
          <a:ext cx="1840915" cy="92045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295" tIns="49530" rIns="74295" bIns="49530" numCol="1" spcCol="1270" anchor="ctr" anchorCtr="0">
          <a:noAutofit/>
        </a:bodyPr>
        <a:lstStyle/>
        <a:p>
          <a:pPr marL="0" lvl="0" indent="0" algn="ctr" defTabSz="1733550">
            <a:lnSpc>
              <a:spcPct val="90000"/>
            </a:lnSpc>
            <a:spcBef>
              <a:spcPct val="0"/>
            </a:spcBef>
            <a:spcAft>
              <a:spcPct val="35000"/>
            </a:spcAft>
            <a:buNone/>
          </a:pPr>
          <a:r>
            <a:rPr lang="en-US" sz="3900" kern="1200" dirty="0"/>
            <a:t>STEPS</a:t>
          </a:r>
        </a:p>
      </dsp:txBody>
      <dsp:txXfrm>
        <a:off x="1623320" y="27740"/>
        <a:ext cx="1786997" cy="866539"/>
      </dsp:txXfrm>
    </dsp:sp>
    <dsp:sp modelId="{1680BADC-E368-42CF-9B04-F540D32CFEFF}">
      <dsp:nvSpPr>
        <dsp:cNvPr id="0" name=""/>
        <dsp:cNvSpPr/>
      </dsp:nvSpPr>
      <dsp:spPr>
        <a:xfrm>
          <a:off x="1780453" y="921239"/>
          <a:ext cx="184091" cy="690343"/>
        </a:xfrm>
        <a:custGeom>
          <a:avLst/>
          <a:gdLst/>
          <a:ahLst/>
          <a:cxnLst/>
          <a:rect l="0" t="0" r="0" b="0"/>
          <a:pathLst>
            <a:path>
              <a:moveTo>
                <a:pt x="0" y="0"/>
              </a:moveTo>
              <a:lnTo>
                <a:pt x="0" y="690343"/>
              </a:lnTo>
              <a:lnTo>
                <a:pt x="184091" y="69034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39D45D2-D7E8-4342-9685-0CA08026CBB7}">
      <dsp:nvSpPr>
        <dsp:cNvPr id="0" name=""/>
        <dsp:cNvSpPr/>
      </dsp:nvSpPr>
      <dsp:spPr>
        <a:xfrm>
          <a:off x="1964544" y="1151354"/>
          <a:ext cx="1472732" cy="92045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kern="1200" dirty="0"/>
            <a:t>Data Acquisition Method</a:t>
          </a:r>
        </a:p>
      </dsp:txBody>
      <dsp:txXfrm>
        <a:off x="1991503" y="1178313"/>
        <a:ext cx="1418814" cy="866539"/>
      </dsp:txXfrm>
    </dsp:sp>
    <dsp:sp modelId="{F7A07B12-3D15-472F-A871-E60C511F07EE}">
      <dsp:nvSpPr>
        <dsp:cNvPr id="0" name=""/>
        <dsp:cNvSpPr/>
      </dsp:nvSpPr>
      <dsp:spPr>
        <a:xfrm>
          <a:off x="1780453" y="921239"/>
          <a:ext cx="184091" cy="1840915"/>
        </a:xfrm>
        <a:custGeom>
          <a:avLst/>
          <a:gdLst/>
          <a:ahLst/>
          <a:cxnLst/>
          <a:rect l="0" t="0" r="0" b="0"/>
          <a:pathLst>
            <a:path>
              <a:moveTo>
                <a:pt x="0" y="0"/>
              </a:moveTo>
              <a:lnTo>
                <a:pt x="0" y="1840915"/>
              </a:lnTo>
              <a:lnTo>
                <a:pt x="184091" y="184091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24C4D21-CE06-4660-8FE7-BF5A9C9A99F6}">
      <dsp:nvSpPr>
        <dsp:cNvPr id="0" name=""/>
        <dsp:cNvSpPr/>
      </dsp:nvSpPr>
      <dsp:spPr>
        <a:xfrm>
          <a:off x="1964544" y="2301926"/>
          <a:ext cx="1472732" cy="92045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kern="1200" dirty="0"/>
            <a:t>Model Training</a:t>
          </a:r>
        </a:p>
      </dsp:txBody>
      <dsp:txXfrm>
        <a:off x="1991503" y="2328885"/>
        <a:ext cx="1418814" cy="86653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273EAA-1136-4ED7-AF25-0DE0957E95F7}">
      <dsp:nvSpPr>
        <dsp:cNvPr id="0" name=""/>
        <dsp:cNvSpPr/>
      </dsp:nvSpPr>
      <dsp:spPr>
        <a:xfrm>
          <a:off x="167734" y="1096023"/>
          <a:ext cx="2785391" cy="1075325"/>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68580" numCol="1" spcCol="1270" anchor="t" anchorCtr="0">
          <a:noAutofit/>
        </a:bodyPr>
        <a:lstStyle/>
        <a:p>
          <a:pPr marL="0" lvl="0" indent="0" algn="l" defTabSz="800100">
            <a:lnSpc>
              <a:spcPct val="90000"/>
            </a:lnSpc>
            <a:spcBef>
              <a:spcPct val="0"/>
            </a:spcBef>
            <a:spcAft>
              <a:spcPct val="35000"/>
            </a:spcAft>
            <a:buNone/>
          </a:pPr>
          <a:r>
            <a:rPr lang="en-US" sz="1800" kern="1200" dirty="0"/>
            <a:t>Feature Extraction CNN</a:t>
          </a:r>
        </a:p>
      </dsp:txBody>
      <dsp:txXfrm>
        <a:off x="167734" y="1096023"/>
        <a:ext cx="2785391" cy="685968"/>
      </dsp:txXfrm>
    </dsp:sp>
    <dsp:sp modelId="{E1F5E6A6-7184-4E94-BE7B-C3D47174E305}">
      <dsp:nvSpPr>
        <dsp:cNvPr id="0" name=""/>
        <dsp:cNvSpPr/>
      </dsp:nvSpPr>
      <dsp:spPr>
        <a:xfrm>
          <a:off x="456461" y="1753554"/>
          <a:ext cx="2540719" cy="3939931"/>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170688" rIns="170688" bIns="170688" numCol="1" spcCol="1270" anchor="t" anchorCtr="0">
          <a:noAutofit/>
        </a:bodyPr>
        <a:lstStyle/>
        <a:p>
          <a:pPr marL="228600" lvl="1" indent="-228600" algn="l" defTabSz="1066800">
            <a:lnSpc>
              <a:spcPct val="90000"/>
            </a:lnSpc>
            <a:spcBef>
              <a:spcPct val="0"/>
            </a:spcBef>
            <a:spcAft>
              <a:spcPct val="15000"/>
            </a:spcAft>
            <a:buChar char="•"/>
          </a:pPr>
          <a:r>
            <a:rPr lang="en-US" sz="2400" b="1" kern="1200" dirty="0"/>
            <a:t>ZF network</a:t>
          </a:r>
          <a:r>
            <a:rPr lang="en-US" sz="2400" kern="1200" dirty="0"/>
            <a:t> </a:t>
          </a:r>
          <a:r>
            <a:rPr lang="en-US" sz="1400" kern="1200" dirty="0"/>
            <a:t>(Visualizing and understanding convolution networks. CoRR, abs/1311.2901, 2013)</a:t>
          </a:r>
        </a:p>
        <a:p>
          <a:pPr marL="228600" lvl="1" indent="-228600" algn="l" defTabSz="1066800">
            <a:lnSpc>
              <a:spcPct val="90000"/>
            </a:lnSpc>
            <a:spcBef>
              <a:spcPct val="0"/>
            </a:spcBef>
            <a:spcAft>
              <a:spcPct val="15000"/>
            </a:spcAft>
            <a:buChar char="•"/>
          </a:pPr>
          <a:r>
            <a:rPr lang="en-US" sz="2400" b="1" kern="1200" dirty="0"/>
            <a:t>VGG_CNN_M_1024         </a:t>
          </a:r>
          <a:r>
            <a:rPr lang="en-US" sz="1400" b="0" kern="1200" dirty="0"/>
            <a:t>(Return of the devil in the details: Delving deep into convolutional nets, 2014)</a:t>
          </a:r>
        </a:p>
      </dsp:txBody>
      <dsp:txXfrm>
        <a:off x="530876" y="1827969"/>
        <a:ext cx="2391889" cy="3791101"/>
      </dsp:txXfrm>
    </dsp:sp>
    <dsp:sp modelId="{6EE72779-CA47-4ED3-99F0-128555B6EE3C}">
      <dsp:nvSpPr>
        <dsp:cNvPr id="0" name=""/>
        <dsp:cNvSpPr/>
      </dsp:nvSpPr>
      <dsp:spPr>
        <a:xfrm rot="29155">
          <a:off x="3489388" y="3673810"/>
          <a:ext cx="908005" cy="688789"/>
        </a:xfrm>
        <a:prstGeom prst="rightArrow">
          <a:avLst>
            <a:gd name="adj1" fmla="val 600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77800">
            <a:lnSpc>
              <a:spcPct val="90000"/>
            </a:lnSpc>
            <a:spcBef>
              <a:spcPct val="0"/>
            </a:spcBef>
            <a:spcAft>
              <a:spcPct val="35000"/>
            </a:spcAft>
            <a:buNone/>
          </a:pPr>
          <a:endParaRPr lang="en-US" sz="400" kern="1200"/>
        </a:p>
      </dsp:txBody>
      <dsp:txXfrm>
        <a:off x="3489392" y="3810692"/>
        <a:ext cx="701368" cy="413273"/>
      </dsp:txXfrm>
    </dsp:sp>
    <dsp:sp modelId="{B9DC152B-AB64-4502-9E27-7F0DD79487CE}">
      <dsp:nvSpPr>
        <dsp:cNvPr id="0" name=""/>
        <dsp:cNvSpPr/>
      </dsp:nvSpPr>
      <dsp:spPr>
        <a:xfrm>
          <a:off x="4430901" y="1101451"/>
          <a:ext cx="2715760" cy="1120250"/>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68580" numCol="1" spcCol="1270" anchor="t" anchorCtr="0">
          <a:noAutofit/>
        </a:bodyPr>
        <a:lstStyle/>
        <a:p>
          <a:pPr marL="0" lvl="0" indent="0" algn="l" defTabSz="800100">
            <a:lnSpc>
              <a:spcPct val="90000"/>
            </a:lnSpc>
            <a:spcBef>
              <a:spcPct val="0"/>
            </a:spcBef>
            <a:spcAft>
              <a:spcPct val="35000"/>
            </a:spcAft>
            <a:buNone/>
          </a:pPr>
          <a:r>
            <a:rPr lang="en-US" sz="1800" kern="1200" dirty="0"/>
            <a:t>Initialization</a:t>
          </a:r>
        </a:p>
      </dsp:txBody>
      <dsp:txXfrm>
        <a:off x="4430901" y="1101451"/>
        <a:ext cx="2715760" cy="746833"/>
      </dsp:txXfrm>
    </dsp:sp>
    <dsp:sp modelId="{9CB0DA19-569C-442B-9BD5-0B68769C8D53}">
      <dsp:nvSpPr>
        <dsp:cNvPr id="0" name=""/>
        <dsp:cNvSpPr/>
      </dsp:nvSpPr>
      <dsp:spPr>
        <a:xfrm>
          <a:off x="4680860" y="1856381"/>
          <a:ext cx="2769246" cy="3854958"/>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28016" tIns="128016" rIns="128016" bIns="128016" numCol="1" spcCol="1270" anchor="t" anchorCtr="0">
          <a:noAutofit/>
        </a:bodyPr>
        <a:lstStyle/>
        <a:p>
          <a:pPr marL="171450" lvl="1" indent="-171450" algn="l" defTabSz="800100">
            <a:lnSpc>
              <a:spcPct val="90000"/>
            </a:lnSpc>
            <a:spcBef>
              <a:spcPct val="0"/>
            </a:spcBef>
            <a:spcAft>
              <a:spcPct val="15000"/>
            </a:spcAft>
            <a:buChar char="•"/>
          </a:pPr>
          <a:r>
            <a:rPr lang="en-US" sz="1800" b="1" kern="1200" dirty="0"/>
            <a:t>Adopting for the shared convolutional layers the weights trained on the image classification task of the ImageNet Large-Scale Visual Recognition Challenge (ILSVRC) </a:t>
          </a:r>
          <a:r>
            <a:rPr lang="en-US" sz="1600" b="0" kern="1200" dirty="0"/>
            <a:t>(ImageNet: A Large-Scale Hierarchical Image Database. CVPR09</a:t>
          </a:r>
          <a:r>
            <a:rPr lang="en-US" sz="1600" b="0" kern="1200"/>
            <a:t>, 2009)</a:t>
          </a:r>
          <a:endParaRPr lang="en-US" sz="1600" b="0" kern="1200" dirty="0"/>
        </a:p>
      </dsp:txBody>
      <dsp:txXfrm>
        <a:off x="4761968" y="1937489"/>
        <a:ext cx="2607030" cy="3692742"/>
      </dsp:txXfrm>
    </dsp:sp>
    <dsp:sp modelId="{84B08949-5BAE-4379-80C8-67C454BFB064}">
      <dsp:nvSpPr>
        <dsp:cNvPr id="0" name=""/>
        <dsp:cNvSpPr/>
      </dsp:nvSpPr>
      <dsp:spPr>
        <a:xfrm rot="2923">
          <a:off x="7863003" y="3706488"/>
          <a:ext cx="860059" cy="688789"/>
        </a:xfrm>
        <a:prstGeom prst="rightArrow">
          <a:avLst>
            <a:gd name="adj1" fmla="val 600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77800">
            <a:lnSpc>
              <a:spcPct val="90000"/>
            </a:lnSpc>
            <a:spcBef>
              <a:spcPct val="0"/>
            </a:spcBef>
            <a:spcAft>
              <a:spcPct val="35000"/>
            </a:spcAft>
            <a:buNone/>
          </a:pPr>
          <a:endParaRPr lang="en-US" sz="400" kern="1200"/>
        </a:p>
      </dsp:txBody>
      <dsp:txXfrm>
        <a:off x="7863003" y="3844158"/>
        <a:ext cx="653422" cy="413273"/>
      </dsp:txXfrm>
    </dsp:sp>
    <dsp:sp modelId="{9403CE48-840D-46FC-B6AA-CBC250CD9561}">
      <dsp:nvSpPr>
        <dsp:cNvPr id="0" name=""/>
        <dsp:cNvSpPr/>
      </dsp:nvSpPr>
      <dsp:spPr>
        <a:xfrm>
          <a:off x="8769415" y="1063467"/>
          <a:ext cx="2769246" cy="1245337"/>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68580" numCol="1" spcCol="1270" anchor="t" anchorCtr="0">
          <a:noAutofit/>
        </a:bodyPr>
        <a:lstStyle/>
        <a:p>
          <a:pPr marL="0" lvl="0" indent="0" algn="l" defTabSz="800100">
            <a:lnSpc>
              <a:spcPct val="90000"/>
            </a:lnSpc>
            <a:spcBef>
              <a:spcPct val="0"/>
            </a:spcBef>
            <a:spcAft>
              <a:spcPct val="35000"/>
            </a:spcAft>
            <a:buNone/>
          </a:pPr>
          <a:r>
            <a:rPr lang="en-US" sz="1800" kern="1200" dirty="0"/>
            <a:t>Fine Tuning</a:t>
          </a:r>
        </a:p>
      </dsp:txBody>
      <dsp:txXfrm>
        <a:off x="8769415" y="1063467"/>
        <a:ext cx="2769246" cy="830225"/>
      </dsp:txXfrm>
    </dsp:sp>
    <dsp:sp modelId="{9D429AF7-90CC-4CF0-8E38-23C230CC2331}">
      <dsp:nvSpPr>
        <dsp:cNvPr id="0" name=""/>
        <dsp:cNvSpPr/>
      </dsp:nvSpPr>
      <dsp:spPr>
        <a:xfrm>
          <a:off x="9093848" y="1823052"/>
          <a:ext cx="2769246" cy="3882680"/>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42240" tIns="142240" rIns="142240" bIns="142240" numCol="1" spcCol="1270" anchor="t" anchorCtr="0">
          <a:noAutofit/>
        </a:bodyPr>
        <a:lstStyle/>
        <a:p>
          <a:pPr marL="228600" lvl="1" indent="-228600" algn="l" defTabSz="889000">
            <a:lnSpc>
              <a:spcPct val="90000"/>
            </a:lnSpc>
            <a:spcBef>
              <a:spcPct val="0"/>
            </a:spcBef>
            <a:spcAft>
              <a:spcPct val="15000"/>
            </a:spcAft>
            <a:buChar char="•"/>
          </a:pPr>
          <a:r>
            <a:rPr lang="en-US" sz="2000" b="1" kern="1200" dirty="0"/>
            <a:t>4-Steps Alternating Training pipeline</a:t>
          </a:r>
          <a:endParaRPr lang="en-US" sz="2000" b="0" kern="1200" dirty="0"/>
        </a:p>
      </dsp:txBody>
      <dsp:txXfrm>
        <a:off x="9174956" y="1904160"/>
        <a:ext cx="2607030" cy="3720464"/>
      </dsp:txXfrm>
    </dsp:sp>
  </dsp:spTree>
</dsp:drawing>
</file>

<file path=ppt/diagrams/layout1.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9041DB8-B66F-4DC8-A96E-33677E0F90FF}" type="datetimeFigureOut">
              <a:rPr lang="en-US" smtClean="0"/>
              <a:t>3/25/2019</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604A0D4-B89B-4ADD-AF9E-38636B40EE4E}" type="slidenum">
              <a:rPr lang="en-US" smtClean="0"/>
              <a:t>‹#›</a:t>
            </a:fld>
            <a:endParaRPr lang="en-US"/>
          </a:p>
        </p:txBody>
      </p:sp>
    </p:spTree>
    <p:extLst>
      <p:ext uri="{BB962C8B-B14F-4D97-AF65-F5344CB8AC3E}">
        <p14:creationId xmlns:p14="http://schemas.microsoft.com/office/powerpoint/2010/main" val="42473891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B49C4A-65AC-492D-9701-81B46C3AD0E4}" type="datetimeFigureOut">
              <a:rPr lang="en-US" smtClean="0"/>
              <a:t>3/25/2019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869989-EB00-4EE7-BCB5-25BDC5BB29F8}" type="slidenum">
              <a:rPr lang="en-US" smtClean="0"/>
              <a:t>‹#›</a:t>
            </a:fld>
            <a:endParaRPr lang="en-US"/>
          </a:p>
        </p:txBody>
      </p:sp>
    </p:spTree>
    <p:extLst>
      <p:ext uri="{BB962C8B-B14F-4D97-AF65-F5344CB8AC3E}">
        <p14:creationId xmlns:p14="http://schemas.microsoft.com/office/powerpoint/2010/main" val="21936361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2869989-EB00-4EE7-BCB5-25BDC5BB29F8}" type="slidenum">
              <a:rPr lang="en-US" smtClean="0"/>
              <a:t>2</a:t>
            </a:fld>
            <a:endParaRPr lang="en-US"/>
          </a:p>
        </p:txBody>
      </p:sp>
    </p:spTree>
    <p:extLst>
      <p:ext uri="{BB962C8B-B14F-4D97-AF65-F5344CB8AC3E}">
        <p14:creationId xmlns:p14="http://schemas.microsoft.com/office/powerpoint/2010/main" val="19803039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2869989-EB00-4EE7-BCB5-25BDC5BB29F8}" type="slidenum">
              <a:rPr lang="en-US" smtClean="0"/>
              <a:t>4</a:t>
            </a:fld>
            <a:endParaRPr lang="en-US"/>
          </a:p>
        </p:txBody>
      </p:sp>
    </p:spTree>
    <p:extLst>
      <p:ext uri="{BB962C8B-B14F-4D97-AF65-F5344CB8AC3E}">
        <p14:creationId xmlns:p14="http://schemas.microsoft.com/office/powerpoint/2010/main" val="39951816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2869989-EB00-4EE7-BCB5-25BDC5BB29F8}" type="slidenum">
              <a:rPr lang="en-US" smtClean="0"/>
              <a:t>12</a:t>
            </a:fld>
            <a:endParaRPr lang="en-US"/>
          </a:p>
        </p:txBody>
      </p:sp>
    </p:spTree>
    <p:extLst>
      <p:ext uri="{BB962C8B-B14F-4D97-AF65-F5344CB8AC3E}">
        <p14:creationId xmlns:p14="http://schemas.microsoft.com/office/powerpoint/2010/main" val="15117353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2869989-EB00-4EE7-BCB5-25BDC5BB29F8}" type="slidenum">
              <a:rPr lang="en-US" smtClean="0"/>
              <a:t>18</a:t>
            </a:fld>
            <a:endParaRPr lang="en-US"/>
          </a:p>
        </p:txBody>
      </p:sp>
    </p:spTree>
    <p:extLst>
      <p:ext uri="{BB962C8B-B14F-4D97-AF65-F5344CB8AC3E}">
        <p14:creationId xmlns:p14="http://schemas.microsoft.com/office/powerpoint/2010/main" val="12500131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5" name="Group 4"/>
          <p:cNvGrpSpPr/>
          <p:nvPr userDrawn="1"/>
        </p:nvGrpSpPr>
        <p:grpSpPr bwMode="hidden">
          <a:xfrm>
            <a:off x="-1" y="0"/>
            <a:ext cx="12192002" cy="6858000"/>
            <a:chOff x="-1" y="0"/>
            <a:chExt cx="12192002" cy="6858000"/>
          </a:xfrm>
        </p:grpSpPr>
        <p:cxnSp>
          <p:nvCxnSpPr>
            <p:cNvPr id="6" name="Straight Connector 5"/>
            <p:cNvCxnSpPr/>
            <p:nvPr/>
          </p:nvCxnSpPr>
          <p:spPr bwMode="hidden">
            <a:xfrm>
              <a:off x="610194"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bwMode="hidden">
            <a:xfrm>
              <a:off x="1829332"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bwMode="hidden">
            <a:xfrm>
              <a:off x="3048470"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bwMode="hidden">
            <a:xfrm>
              <a:off x="4267608"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bwMode="hidden">
            <a:xfrm>
              <a:off x="5486746"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bwMode="hidden">
            <a:xfrm>
              <a:off x="6705884"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bwMode="hidden">
            <a:xfrm>
              <a:off x="7925022"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bwMode="hidden">
            <a:xfrm>
              <a:off x="9144160"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bwMode="hidden">
            <a:xfrm>
              <a:off x="10363298"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bwMode="hidden">
            <a:xfrm>
              <a:off x="11582436"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bwMode="hidden">
            <a:xfrm>
              <a:off x="2819" y="386485"/>
              <a:ext cx="12188952" cy="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bwMode="hidden">
            <a:xfrm>
              <a:off x="2819" y="1611181"/>
              <a:ext cx="12188952" cy="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bwMode="hidden">
            <a:xfrm>
              <a:off x="2819" y="2835877"/>
              <a:ext cx="12188952" cy="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bwMode="hidden">
            <a:xfrm>
              <a:off x="2819" y="4060573"/>
              <a:ext cx="12188952" cy="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bwMode="hidden">
            <a:xfrm>
              <a:off x="2819" y="5285269"/>
              <a:ext cx="12188952" cy="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bwMode="hidden">
            <a:xfrm>
              <a:off x="2819" y="6509965"/>
              <a:ext cx="12188952" cy="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nvGrpSpPr>
            <p:cNvPr id="23" name="Group 22"/>
            <p:cNvGrpSpPr/>
            <p:nvPr userDrawn="1"/>
          </p:nvGrpSpPr>
          <p:grpSpPr bwMode="hidden">
            <a:xfrm>
              <a:off x="-1" y="0"/>
              <a:ext cx="12192001" cy="6858000"/>
              <a:chOff x="-1" y="0"/>
              <a:chExt cx="12192001" cy="6858000"/>
            </a:xfrm>
          </p:grpSpPr>
          <p:cxnSp>
            <p:nvCxnSpPr>
              <p:cNvPr id="41" name="Straight Connector 40"/>
              <p:cNvCxnSpPr/>
              <p:nvPr/>
            </p:nvCxnSpPr>
            <p:spPr bwMode="hidden">
              <a:xfrm>
                <a:off x="225425"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bwMode="hidden">
              <a:xfrm>
                <a:off x="1449154"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bwMode="hidden">
              <a:xfrm>
                <a:off x="2665982"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bwMode="hidden">
              <a:xfrm>
                <a:off x="3885119"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bwMode="hidden">
              <a:xfrm>
                <a:off x="5106502"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nvGrpSpPr>
              <p:cNvPr id="46" name="Group 45"/>
              <p:cNvGrpSpPr/>
              <p:nvPr/>
            </p:nvGrpSpPr>
            <p:grpSpPr bwMode="hidden">
              <a:xfrm>
                <a:off x="6327885" y="0"/>
                <a:ext cx="5864115" cy="5898673"/>
                <a:chOff x="6327885" y="0"/>
                <a:chExt cx="5864115" cy="5898673"/>
              </a:xfrm>
            </p:grpSpPr>
            <p:cxnSp>
              <p:nvCxnSpPr>
                <p:cNvPr id="52" name="Straight Connector 51"/>
                <p:cNvCxnSpPr/>
                <p:nvPr/>
              </p:nvCxnSpPr>
              <p:spPr bwMode="hidden">
                <a:xfrm>
                  <a:off x="6327885" y="0"/>
                  <a:ext cx="5864115" cy="5898673"/>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bwMode="hidden">
                <a:xfrm>
                  <a:off x="7549268" y="0"/>
                  <a:ext cx="4642732" cy="4672425"/>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bwMode="hidden">
                <a:xfrm>
                  <a:off x="8772997" y="0"/>
                  <a:ext cx="3419003" cy="3456749"/>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bwMode="hidden">
                <a:xfrm>
                  <a:off x="9982200" y="0"/>
                  <a:ext cx="2209800" cy="2226469"/>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bwMode="hidden">
                <a:xfrm>
                  <a:off x="11199019" y="0"/>
                  <a:ext cx="992981" cy="1002506"/>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cxnSp>
            <p:nvCxnSpPr>
              <p:cNvPr id="47" name="Straight Connector 46"/>
              <p:cNvCxnSpPr/>
              <p:nvPr/>
            </p:nvCxnSpPr>
            <p:spPr bwMode="hidden">
              <a:xfrm flipH="1" flipV="1">
                <a:off x="-1" y="1012053"/>
                <a:ext cx="5828811" cy="5845945"/>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bwMode="hidden">
              <a:xfrm flipH="1" flipV="1">
                <a:off x="-1" y="2227340"/>
                <a:ext cx="4614781" cy="4630658"/>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bwMode="hidden">
              <a:xfrm flipH="1" flipV="1">
                <a:off x="-1" y="3432149"/>
                <a:ext cx="3398419" cy="3425849"/>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bwMode="hidden">
              <a:xfrm flipH="1" flipV="1">
                <a:off x="-1" y="4651431"/>
                <a:ext cx="2196496" cy="2206567"/>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bwMode="hidden">
              <a:xfrm flipH="1" flipV="1">
                <a:off x="-1" y="5864453"/>
                <a:ext cx="987003" cy="993545"/>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grpSp>
          <p:nvGrpSpPr>
            <p:cNvPr id="24" name="Group 23"/>
            <p:cNvGrpSpPr/>
            <p:nvPr userDrawn="1"/>
          </p:nvGrpSpPr>
          <p:grpSpPr bwMode="hidden">
            <a:xfrm flipH="1">
              <a:off x="0" y="0"/>
              <a:ext cx="12192001" cy="6858000"/>
              <a:chOff x="-1" y="0"/>
              <a:chExt cx="12192001" cy="6858000"/>
            </a:xfrm>
          </p:grpSpPr>
          <p:cxnSp>
            <p:nvCxnSpPr>
              <p:cNvPr id="25" name="Straight Connector 24"/>
              <p:cNvCxnSpPr/>
              <p:nvPr/>
            </p:nvCxnSpPr>
            <p:spPr bwMode="hidden">
              <a:xfrm>
                <a:off x="225425"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bwMode="hidden">
              <a:xfrm>
                <a:off x="1449154"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bwMode="hidden">
              <a:xfrm>
                <a:off x="2665982"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bwMode="hidden">
              <a:xfrm>
                <a:off x="3885119"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bwMode="hidden">
              <a:xfrm>
                <a:off x="5150644"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nvGrpSpPr>
              <p:cNvPr id="30" name="Group 29"/>
              <p:cNvGrpSpPr/>
              <p:nvPr/>
            </p:nvGrpSpPr>
            <p:grpSpPr bwMode="hidden">
              <a:xfrm>
                <a:off x="6327885" y="0"/>
                <a:ext cx="5864115" cy="5898673"/>
                <a:chOff x="6327885" y="0"/>
                <a:chExt cx="5864115" cy="5898673"/>
              </a:xfrm>
            </p:grpSpPr>
            <p:cxnSp>
              <p:nvCxnSpPr>
                <p:cNvPr id="36" name="Straight Connector 35"/>
                <p:cNvCxnSpPr/>
                <p:nvPr/>
              </p:nvCxnSpPr>
              <p:spPr bwMode="hidden">
                <a:xfrm>
                  <a:off x="6327885" y="0"/>
                  <a:ext cx="5864115" cy="5898673"/>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bwMode="hidden">
                <a:xfrm>
                  <a:off x="7549268" y="0"/>
                  <a:ext cx="4642732" cy="4672425"/>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bwMode="hidden">
                <a:xfrm>
                  <a:off x="8772997" y="0"/>
                  <a:ext cx="3419003" cy="3456749"/>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bwMode="hidden">
                <a:xfrm>
                  <a:off x="9982200" y="0"/>
                  <a:ext cx="2209800" cy="2226469"/>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bwMode="hidden">
                <a:xfrm>
                  <a:off x="11199019" y="0"/>
                  <a:ext cx="992981" cy="1002506"/>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cxnSp>
            <p:nvCxnSpPr>
              <p:cNvPr id="31" name="Straight Connector 30"/>
              <p:cNvCxnSpPr/>
              <p:nvPr/>
            </p:nvCxnSpPr>
            <p:spPr bwMode="hidden">
              <a:xfrm flipH="1" flipV="1">
                <a:off x="-1" y="1012053"/>
                <a:ext cx="5828811" cy="5845945"/>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bwMode="hidden">
              <a:xfrm flipH="1" flipV="1">
                <a:off x="-1" y="2227340"/>
                <a:ext cx="4614781" cy="4630658"/>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bwMode="hidden">
              <a:xfrm flipH="1" flipV="1">
                <a:off x="-1" y="3432149"/>
                <a:ext cx="3398419" cy="3425849"/>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bwMode="hidden">
              <a:xfrm flipH="1" flipV="1">
                <a:off x="-1" y="4651431"/>
                <a:ext cx="2196496" cy="2206567"/>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bwMode="hidden">
              <a:xfrm flipH="1" flipV="1">
                <a:off x="-1" y="5864453"/>
                <a:ext cx="987003" cy="993545"/>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grpSp>
      <p:sp>
        <p:nvSpPr>
          <p:cNvPr id="2" name="Title 1"/>
          <p:cNvSpPr>
            <a:spLocks noGrp="1"/>
          </p:cNvSpPr>
          <p:nvPr>
            <p:ph type="ctrTitle"/>
          </p:nvPr>
        </p:nvSpPr>
        <p:spPr>
          <a:xfrm>
            <a:off x="1293845" y="1909346"/>
            <a:ext cx="9604310" cy="3383280"/>
          </a:xfrm>
        </p:spPr>
        <p:txBody>
          <a:bodyPr anchor="b">
            <a:normAutofit/>
          </a:bodyPr>
          <a:lstStyle>
            <a:lvl1pPr algn="l">
              <a:lnSpc>
                <a:spcPct val="76000"/>
              </a:lnSpc>
              <a:defRPr sz="8000" cap="none" baseline="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1293845" y="5432564"/>
            <a:ext cx="9604310" cy="457200"/>
          </a:xfrm>
        </p:spPr>
        <p:txBody>
          <a:bodyPr>
            <a:normAutofit/>
          </a:bodyPr>
          <a:lstStyle>
            <a:lvl1pPr marL="0" indent="0" algn="l">
              <a:spcBef>
                <a:spcPts val="0"/>
              </a:spcBef>
              <a:buNone/>
              <a:defRPr sz="2000" b="0">
                <a:solidFill>
                  <a:schemeClr val="accent1">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cxnSp>
        <p:nvCxnSpPr>
          <p:cNvPr id="58" name="Straight Connector 57"/>
          <p:cNvCxnSpPr/>
          <p:nvPr userDrawn="1"/>
        </p:nvCxnSpPr>
        <p:spPr>
          <a:xfrm>
            <a:off x="1295400" y="5294175"/>
            <a:ext cx="9601200"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8862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384A29A4-78C8-47AB-BA06-22CB45938951}" type="datetime1">
              <a:rPr lang="en-US" smtClean="0"/>
              <a:t>3/25/2019</a:t>
            </a:fld>
            <a:endParaRPr lang="en-US"/>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2477154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09314" y="489856"/>
            <a:ext cx="1687286" cy="530134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9" y="489856"/>
            <a:ext cx="7587344" cy="530134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E1ED4ACF-2D82-46F2-A8E9-23963AA34E86}" type="datetime1">
              <a:rPr lang="en-US" smtClean="0"/>
              <a:t>3/25/2019</a:t>
            </a:fld>
            <a:endParaRPr lang="en-US"/>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2524635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AE374B5B-21A0-4192-BF4C-38187F1A68D8}" type="datetime1">
              <a:rPr lang="en-US" smtClean="0"/>
              <a:t>3/25/2019</a:t>
            </a:fld>
            <a:endParaRPr lang="en-US"/>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3112444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gradFill flip="none" rotWithShape="1">
          <a:gsLst>
            <a:gs pos="0">
              <a:schemeClr val="accent1"/>
            </a:gs>
            <a:gs pos="97000">
              <a:schemeClr val="accent1">
                <a:lumMod val="80000"/>
              </a:schemeClr>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7" name="Group 6"/>
          <p:cNvGrpSpPr/>
          <p:nvPr userDrawn="1"/>
        </p:nvGrpSpPr>
        <p:grpSpPr bwMode="hidden">
          <a:xfrm>
            <a:off x="-1" y="0"/>
            <a:ext cx="12192002" cy="6858000"/>
            <a:chOff x="-1" y="0"/>
            <a:chExt cx="12192002" cy="6858000"/>
          </a:xfrm>
        </p:grpSpPr>
        <p:cxnSp>
          <p:nvCxnSpPr>
            <p:cNvPr id="8" name="Straight Connector 7"/>
            <p:cNvCxnSpPr/>
            <p:nvPr/>
          </p:nvCxnSpPr>
          <p:spPr bwMode="hidden">
            <a:xfrm>
              <a:off x="610194"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bwMode="hidden">
            <a:xfrm>
              <a:off x="1829332"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bwMode="hidden">
            <a:xfrm>
              <a:off x="3048470"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bwMode="hidden">
            <a:xfrm>
              <a:off x="4267608"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bwMode="hidden">
            <a:xfrm>
              <a:off x="5486746"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bwMode="hidden">
            <a:xfrm>
              <a:off x="6705884"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bwMode="hidden">
            <a:xfrm>
              <a:off x="7925022"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bwMode="hidden">
            <a:xfrm>
              <a:off x="9144160"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bwMode="hidden">
            <a:xfrm>
              <a:off x="10363298"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bwMode="hidden">
            <a:xfrm>
              <a:off x="11582436"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bwMode="hidden">
            <a:xfrm>
              <a:off x="2819" y="386485"/>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bwMode="hidden">
            <a:xfrm>
              <a:off x="2819" y="1611181"/>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bwMode="hidden">
            <a:xfrm>
              <a:off x="2819" y="2835877"/>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bwMode="hidden">
            <a:xfrm>
              <a:off x="2819" y="4060573"/>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bwMode="hidden">
            <a:xfrm>
              <a:off x="2819" y="5285269"/>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bwMode="hidden">
            <a:xfrm>
              <a:off x="2819" y="6509965"/>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24" name="Group 23"/>
            <p:cNvGrpSpPr/>
            <p:nvPr userDrawn="1"/>
          </p:nvGrpSpPr>
          <p:grpSpPr bwMode="hidden">
            <a:xfrm>
              <a:off x="-1" y="0"/>
              <a:ext cx="12192001" cy="6858000"/>
              <a:chOff x="-1" y="0"/>
              <a:chExt cx="12192001" cy="6858000"/>
            </a:xfrm>
          </p:grpSpPr>
          <p:cxnSp>
            <p:nvCxnSpPr>
              <p:cNvPr id="42" name="Straight Connector 41"/>
              <p:cNvCxnSpPr/>
              <p:nvPr/>
            </p:nvCxnSpPr>
            <p:spPr bwMode="hidden">
              <a:xfrm>
                <a:off x="225425"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bwMode="hidden">
              <a:xfrm>
                <a:off x="144915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bwMode="hidden">
              <a:xfrm>
                <a:off x="266598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bwMode="hidden">
              <a:xfrm>
                <a:off x="3885119"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bwMode="hidden">
              <a:xfrm>
                <a:off x="510650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47" name="Group 46"/>
              <p:cNvGrpSpPr/>
              <p:nvPr/>
            </p:nvGrpSpPr>
            <p:grpSpPr bwMode="hidden">
              <a:xfrm>
                <a:off x="6327885" y="0"/>
                <a:ext cx="5864115" cy="5898673"/>
                <a:chOff x="6327885" y="0"/>
                <a:chExt cx="5864115" cy="5898673"/>
              </a:xfrm>
            </p:grpSpPr>
            <p:cxnSp>
              <p:nvCxnSpPr>
                <p:cNvPr id="53" name="Straight Connector 52"/>
                <p:cNvCxnSpPr/>
                <p:nvPr/>
              </p:nvCxnSpPr>
              <p:spPr bwMode="hidden">
                <a:xfrm>
                  <a:off x="6327885" y="0"/>
                  <a:ext cx="5864115" cy="5898673"/>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bwMode="hidden">
                <a:xfrm>
                  <a:off x="7549268" y="0"/>
                  <a:ext cx="4642732" cy="467242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bwMode="hidden">
                <a:xfrm>
                  <a:off x="8772997" y="0"/>
                  <a:ext cx="3419003" cy="34567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bwMode="hidden">
                <a:xfrm>
                  <a:off x="9982200" y="0"/>
                  <a:ext cx="2209800" cy="222646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bwMode="hidden">
                <a:xfrm>
                  <a:off x="11199019" y="0"/>
                  <a:ext cx="992981" cy="1002506"/>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48" name="Straight Connector 47"/>
              <p:cNvCxnSpPr/>
              <p:nvPr/>
            </p:nvCxnSpPr>
            <p:spPr bwMode="hidden">
              <a:xfrm flipH="1" flipV="1">
                <a:off x="-1" y="1012053"/>
                <a:ext cx="5828811" cy="58459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bwMode="hidden">
              <a:xfrm flipH="1" flipV="1">
                <a:off x="-1" y="2227340"/>
                <a:ext cx="4614781" cy="4630658"/>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bwMode="hidden">
              <a:xfrm flipH="1" flipV="1">
                <a:off x="-1" y="3432149"/>
                <a:ext cx="3398419" cy="34258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bwMode="hidden">
              <a:xfrm flipH="1" flipV="1">
                <a:off x="-1" y="4651431"/>
                <a:ext cx="2196496" cy="2206567"/>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bwMode="hidden">
              <a:xfrm flipH="1" flipV="1">
                <a:off x="-1" y="5864453"/>
                <a:ext cx="987003" cy="9935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grpSp>
          <p:nvGrpSpPr>
            <p:cNvPr id="25" name="Group 24"/>
            <p:cNvGrpSpPr/>
            <p:nvPr userDrawn="1"/>
          </p:nvGrpSpPr>
          <p:grpSpPr bwMode="hidden">
            <a:xfrm flipH="1">
              <a:off x="0" y="0"/>
              <a:ext cx="12192001" cy="6858000"/>
              <a:chOff x="-1" y="0"/>
              <a:chExt cx="12192001" cy="6858000"/>
            </a:xfrm>
          </p:grpSpPr>
          <p:cxnSp>
            <p:nvCxnSpPr>
              <p:cNvPr id="26" name="Straight Connector 25"/>
              <p:cNvCxnSpPr/>
              <p:nvPr/>
            </p:nvCxnSpPr>
            <p:spPr bwMode="hidden">
              <a:xfrm>
                <a:off x="225425"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bwMode="hidden">
              <a:xfrm>
                <a:off x="144915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bwMode="hidden">
              <a:xfrm>
                <a:off x="266598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bwMode="hidden">
              <a:xfrm>
                <a:off x="3885119"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bwMode="hidden">
              <a:xfrm>
                <a:off x="515064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31" name="Group 30"/>
              <p:cNvGrpSpPr/>
              <p:nvPr/>
            </p:nvGrpSpPr>
            <p:grpSpPr bwMode="hidden">
              <a:xfrm>
                <a:off x="6327885" y="0"/>
                <a:ext cx="5864115" cy="5898673"/>
                <a:chOff x="6327885" y="0"/>
                <a:chExt cx="5864115" cy="5898673"/>
              </a:xfrm>
            </p:grpSpPr>
            <p:cxnSp>
              <p:nvCxnSpPr>
                <p:cNvPr id="37" name="Straight Connector 36"/>
                <p:cNvCxnSpPr/>
                <p:nvPr/>
              </p:nvCxnSpPr>
              <p:spPr bwMode="hidden">
                <a:xfrm>
                  <a:off x="6327885" y="0"/>
                  <a:ext cx="5864115" cy="5898673"/>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bwMode="hidden">
                <a:xfrm>
                  <a:off x="7549268" y="0"/>
                  <a:ext cx="4642732" cy="467242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bwMode="hidden">
                <a:xfrm>
                  <a:off x="8772997" y="0"/>
                  <a:ext cx="3419003" cy="34567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bwMode="hidden">
                <a:xfrm>
                  <a:off x="9982200" y="0"/>
                  <a:ext cx="2209800" cy="222646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bwMode="hidden">
                <a:xfrm>
                  <a:off x="11199019" y="0"/>
                  <a:ext cx="992981" cy="1002506"/>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32" name="Straight Connector 31"/>
              <p:cNvCxnSpPr/>
              <p:nvPr/>
            </p:nvCxnSpPr>
            <p:spPr bwMode="hidden">
              <a:xfrm flipH="1" flipV="1">
                <a:off x="-1" y="1012053"/>
                <a:ext cx="5828811" cy="58459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bwMode="hidden">
              <a:xfrm flipH="1" flipV="1">
                <a:off x="-1" y="2227340"/>
                <a:ext cx="4614781" cy="4630658"/>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bwMode="hidden">
              <a:xfrm flipH="1" flipV="1">
                <a:off x="-1" y="3432149"/>
                <a:ext cx="3398419" cy="34258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bwMode="hidden">
              <a:xfrm flipH="1" flipV="1">
                <a:off x="-1" y="4651431"/>
                <a:ext cx="2196496" cy="2206567"/>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bwMode="hidden">
              <a:xfrm flipH="1" flipV="1">
                <a:off x="-1" y="5864453"/>
                <a:ext cx="987003" cy="9935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grpSp>
      <p:sp>
        <p:nvSpPr>
          <p:cNvPr id="2" name="Title 1"/>
          <p:cNvSpPr>
            <a:spLocks noGrp="1"/>
          </p:cNvSpPr>
          <p:nvPr>
            <p:ph type="title"/>
          </p:nvPr>
        </p:nvSpPr>
        <p:spPr>
          <a:xfrm>
            <a:off x="1295400" y="2541573"/>
            <a:ext cx="9601200" cy="2743200"/>
          </a:xfrm>
        </p:spPr>
        <p:txBody>
          <a:bodyPr anchor="b">
            <a:normAutofit/>
          </a:bodyPr>
          <a:lstStyle>
            <a:lvl1pPr>
              <a:lnSpc>
                <a:spcPct val="85000"/>
              </a:lnSpc>
              <a:defRPr sz="6000" cap="none" baseline="0">
                <a:solidFill>
                  <a:schemeClr val="tx1"/>
                </a:solidFill>
              </a:defRPr>
            </a:lvl1pPr>
          </a:lstStyle>
          <a:p>
            <a:r>
              <a:rPr lang="en-US"/>
              <a:t>Click to edit Master title style</a:t>
            </a:r>
            <a:endParaRPr lang="en-US" dirty="0"/>
          </a:p>
        </p:txBody>
      </p:sp>
      <p:sp>
        <p:nvSpPr>
          <p:cNvPr id="3" name="Text Placeholder 2"/>
          <p:cNvSpPr>
            <a:spLocks noGrp="1"/>
          </p:cNvSpPr>
          <p:nvPr>
            <p:ph type="body" idx="1"/>
          </p:nvPr>
        </p:nvSpPr>
        <p:spPr>
          <a:xfrm>
            <a:off x="1295400" y="5431536"/>
            <a:ext cx="9601200" cy="457200"/>
          </a:xfrm>
        </p:spPr>
        <p:txBody>
          <a:bodyPr>
            <a:normAutofit/>
          </a:bodyPr>
          <a:lstStyle>
            <a:lvl1pPr marL="0" indent="0">
              <a:spcBef>
                <a:spcPts val="0"/>
              </a:spcBef>
              <a:buNone/>
              <a:defRPr sz="2000" b="0">
                <a:solidFill>
                  <a:schemeClr val="tx1"/>
                </a:solidFill>
              </a:defRPr>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cxnSp>
        <p:nvCxnSpPr>
          <p:cNvPr id="58" name="Straight Connector 57"/>
          <p:cNvCxnSpPr/>
          <p:nvPr userDrawn="1"/>
        </p:nvCxnSpPr>
        <p:spPr>
          <a:xfrm>
            <a:off x="1295400" y="5294175"/>
            <a:ext cx="96012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677804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95400" y="1981199"/>
            <a:ext cx="4572000" cy="3810001"/>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24600" y="1981199"/>
            <a:ext cx="4572000" cy="3810001"/>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33B5CF7C-B333-48E1-A4A6-83A3C8B73AC0}" type="datetime1">
              <a:rPr lang="en-US" smtClean="0"/>
              <a:t>3/25/2019</a:t>
            </a:fld>
            <a:endParaRPr lang="en-US"/>
          </a:p>
        </p:txBody>
      </p:sp>
      <p:sp>
        <p:nvSpPr>
          <p:cNvPr id="7" name="Slide Number Placeholder 6"/>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4044567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1295400" y="1818322"/>
            <a:ext cx="4572000" cy="641350"/>
          </a:xfrm>
        </p:spPr>
        <p:txBody>
          <a:bodyPr anchor="ctr">
            <a:normAutofit/>
          </a:bodyPr>
          <a:lstStyle>
            <a:lvl1pPr marL="0" indent="0">
              <a:spcBef>
                <a:spcPts val="0"/>
              </a:spcBef>
              <a:buNone/>
              <a:defRPr sz="20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2503713"/>
            <a:ext cx="4572000" cy="3287487"/>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24600" y="1818322"/>
            <a:ext cx="4572000" cy="641350"/>
          </a:xfrm>
        </p:spPr>
        <p:txBody>
          <a:bodyPr anchor="ctr">
            <a:normAutofit/>
          </a:bodyPr>
          <a:lstStyle>
            <a:lvl1pPr marL="0" indent="0">
              <a:spcBef>
                <a:spcPts val="0"/>
              </a:spcBef>
              <a:buNone/>
              <a:defRPr sz="20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24600" y="2503713"/>
            <a:ext cx="4572000" cy="3287487"/>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en-US" dirty="0"/>
              <a:t>Add a footer</a:t>
            </a:r>
          </a:p>
        </p:txBody>
      </p:sp>
      <p:sp>
        <p:nvSpPr>
          <p:cNvPr id="7" name="Date Placeholder 6"/>
          <p:cNvSpPr>
            <a:spLocks noGrp="1"/>
          </p:cNvSpPr>
          <p:nvPr>
            <p:ph type="dt" sz="half" idx="10"/>
          </p:nvPr>
        </p:nvSpPr>
        <p:spPr/>
        <p:txBody>
          <a:bodyPr/>
          <a:lstStyle/>
          <a:p>
            <a:fld id="{AE320762-5CBF-4210-AB54-376B091119F8}" type="datetime1">
              <a:rPr lang="en-US" smtClean="0"/>
              <a:t>3/25/2019</a:t>
            </a:fld>
            <a:endParaRPr lang="en-US"/>
          </a:p>
        </p:txBody>
      </p:sp>
      <p:sp>
        <p:nvSpPr>
          <p:cNvPr id="9" name="Slide Number Placeholder 8"/>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3397906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p:txBody>
          <a:bodyPr/>
          <a:lstStyle/>
          <a:p>
            <a:r>
              <a:rPr lang="en-US" dirty="0"/>
              <a:t>Add a footer</a:t>
            </a:r>
          </a:p>
        </p:txBody>
      </p:sp>
      <p:sp>
        <p:nvSpPr>
          <p:cNvPr id="3" name="Date Placeholder 2"/>
          <p:cNvSpPr>
            <a:spLocks noGrp="1"/>
          </p:cNvSpPr>
          <p:nvPr>
            <p:ph type="dt" sz="half" idx="10"/>
          </p:nvPr>
        </p:nvSpPr>
        <p:spPr/>
        <p:txBody>
          <a:bodyPr/>
          <a:lstStyle/>
          <a:p>
            <a:fld id="{7F0DB371-BF5F-4058-A212-1A908E4D2674}" type="datetime1">
              <a:rPr lang="en-US" smtClean="0"/>
              <a:t>3/25/2019</a:t>
            </a:fld>
            <a:endParaRPr lang="en-US"/>
          </a:p>
        </p:txBody>
      </p:sp>
      <p:sp>
        <p:nvSpPr>
          <p:cNvPr id="5" name="Slide Number Placeholder 4"/>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3238976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grpSp>
        <p:nvGrpSpPr>
          <p:cNvPr id="161" name="Group 160"/>
          <p:cNvGrpSpPr/>
          <p:nvPr userDrawn="1"/>
        </p:nvGrpSpPr>
        <p:grpSpPr bwMode="hidden">
          <a:xfrm>
            <a:off x="-1" y="0"/>
            <a:ext cx="12192002" cy="6858000"/>
            <a:chOff x="-1" y="0"/>
            <a:chExt cx="12192002" cy="6858000"/>
          </a:xfrm>
        </p:grpSpPr>
        <p:cxnSp>
          <p:nvCxnSpPr>
            <p:cNvPr id="162" name="Straight Connector 161"/>
            <p:cNvCxnSpPr/>
            <p:nvPr/>
          </p:nvCxnSpPr>
          <p:spPr bwMode="hidden">
            <a:xfrm>
              <a:off x="610194"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p:cNvCxnSpPr/>
            <p:nvPr/>
          </p:nvCxnSpPr>
          <p:spPr bwMode="hidden">
            <a:xfrm>
              <a:off x="1829332"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p:cNvCxnSpPr/>
            <p:nvPr/>
          </p:nvCxnSpPr>
          <p:spPr bwMode="hidden">
            <a:xfrm>
              <a:off x="3048470"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p:cNvCxnSpPr/>
            <p:nvPr/>
          </p:nvCxnSpPr>
          <p:spPr bwMode="hidden">
            <a:xfrm>
              <a:off x="4267608"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p:cNvCxnSpPr/>
            <p:nvPr/>
          </p:nvCxnSpPr>
          <p:spPr bwMode="hidden">
            <a:xfrm>
              <a:off x="5486746"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p:cNvCxnSpPr/>
            <p:nvPr/>
          </p:nvCxnSpPr>
          <p:spPr bwMode="hidden">
            <a:xfrm>
              <a:off x="6705884"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p:cNvCxnSpPr/>
            <p:nvPr/>
          </p:nvCxnSpPr>
          <p:spPr bwMode="hidden">
            <a:xfrm>
              <a:off x="7925022"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p:cNvCxnSpPr/>
            <p:nvPr/>
          </p:nvCxnSpPr>
          <p:spPr bwMode="hidden">
            <a:xfrm>
              <a:off x="9144160"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p:cNvCxnSpPr/>
            <p:nvPr/>
          </p:nvCxnSpPr>
          <p:spPr bwMode="hidden">
            <a:xfrm>
              <a:off x="10363298"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p:cNvCxnSpPr/>
            <p:nvPr/>
          </p:nvCxnSpPr>
          <p:spPr bwMode="hidden">
            <a:xfrm>
              <a:off x="11582436"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p:cNvCxnSpPr/>
            <p:nvPr/>
          </p:nvCxnSpPr>
          <p:spPr bwMode="hidden">
            <a:xfrm>
              <a:off x="2819" y="386485"/>
              <a:ext cx="12188952" cy="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p:cNvCxnSpPr/>
            <p:nvPr/>
          </p:nvCxnSpPr>
          <p:spPr bwMode="hidden">
            <a:xfrm>
              <a:off x="2819" y="1611181"/>
              <a:ext cx="12188952" cy="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p:cNvCxnSpPr/>
            <p:nvPr/>
          </p:nvCxnSpPr>
          <p:spPr bwMode="hidden">
            <a:xfrm>
              <a:off x="2819" y="2835877"/>
              <a:ext cx="12188952" cy="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p:cNvCxnSpPr/>
            <p:nvPr/>
          </p:nvCxnSpPr>
          <p:spPr bwMode="hidden">
            <a:xfrm>
              <a:off x="2819" y="4060573"/>
              <a:ext cx="12188952" cy="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p:cNvCxnSpPr/>
            <p:nvPr/>
          </p:nvCxnSpPr>
          <p:spPr bwMode="hidden">
            <a:xfrm>
              <a:off x="2819" y="5285269"/>
              <a:ext cx="12188952" cy="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p:nvCxnSpPr>
          <p:spPr bwMode="hidden">
            <a:xfrm>
              <a:off x="2819" y="6509965"/>
              <a:ext cx="12188952" cy="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nvGrpSpPr>
            <p:cNvPr id="178" name="Group 177"/>
            <p:cNvGrpSpPr/>
            <p:nvPr userDrawn="1"/>
          </p:nvGrpSpPr>
          <p:grpSpPr bwMode="hidden">
            <a:xfrm>
              <a:off x="-1" y="0"/>
              <a:ext cx="12192001" cy="6858000"/>
              <a:chOff x="-1" y="0"/>
              <a:chExt cx="12192001" cy="6858000"/>
            </a:xfrm>
          </p:grpSpPr>
          <p:cxnSp>
            <p:nvCxnSpPr>
              <p:cNvPr id="196" name="Straight Connector 195"/>
              <p:cNvCxnSpPr/>
              <p:nvPr/>
            </p:nvCxnSpPr>
            <p:spPr bwMode="hidden">
              <a:xfrm>
                <a:off x="225425"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97" name="Straight Connector 196"/>
              <p:cNvCxnSpPr/>
              <p:nvPr/>
            </p:nvCxnSpPr>
            <p:spPr bwMode="hidden">
              <a:xfrm>
                <a:off x="1449154"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98" name="Straight Connector 197"/>
              <p:cNvCxnSpPr/>
              <p:nvPr/>
            </p:nvCxnSpPr>
            <p:spPr bwMode="hidden">
              <a:xfrm>
                <a:off x="2665982"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99" name="Straight Connector 198"/>
              <p:cNvCxnSpPr/>
              <p:nvPr/>
            </p:nvCxnSpPr>
            <p:spPr bwMode="hidden">
              <a:xfrm>
                <a:off x="3885119"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00" name="Straight Connector 199"/>
              <p:cNvCxnSpPr/>
              <p:nvPr/>
            </p:nvCxnSpPr>
            <p:spPr bwMode="hidden">
              <a:xfrm>
                <a:off x="5106502"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nvGrpSpPr>
              <p:cNvPr id="201" name="Group 200"/>
              <p:cNvGrpSpPr/>
              <p:nvPr/>
            </p:nvGrpSpPr>
            <p:grpSpPr bwMode="hidden">
              <a:xfrm>
                <a:off x="6327885" y="0"/>
                <a:ext cx="5864115" cy="5898673"/>
                <a:chOff x="6327885" y="0"/>
                <a:chExt cx="5864115" cy="5898673"/>
              </a:xfrm>
            </p:grpSpPr>
            <p:cxnSp>
              <p:nvCxnSpPr>
                <p:cNvPr id="207" name="Straight Connector 206"/>
                <p:cNvCxnSpPr/>
                <p:nvPr/>
              </p:nvCxnSpPr>
              <p:spPr bwMode="hidden">
                <a:xfrm>
                  <a:off x="6327885" y="0"/>
                  <a:ext cx="5864115" cy="5898673"/>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08" name="Straight Connector 207"/>
                <p:cNvCxnSpPr/>
                <p:nvPr/>
              </p:nvCxnSpPr>
              <p:spPr bwMode="hidden">
                <a:xfrm>
                  <a:off x="7549268" y="0"/>
                  <a:ext cx="4642732" cy="4672425"/>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09" name="Straight Connector 208"/>
                <p:cNvCxnSpPr/>
                <p:nvPr/>
              </p:nvCxnSpPr>
              <p:spPr bwMode="hidden">
                <a:xfrm>
                  <a:off x="8772997" y="0"/>
                  <a:ext cx="3419003" cy="3456749"/>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10" name="Straight Connector 209"/>
                <p:cNvCxnSpPr/>
                <p:nvPr/>
              </p:nvCxnSpPr>
              <p:spPr bwMode="hidden">
                <a:xfrm>
                  <a:off x="9982200" y="0"/>
                  <a:ext cx="2209800" cy="2226469"/>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11" name="Straight Connector 210"/>
                <p:cNvCxnSpPr/>
                <p:nvPr/>
              </p:nvCxnSpPr>
              <p:spPr bwMode="hidden">
                <a:xfrm>
                  <a:off x="11199019" y="0"/>
                  <a:ext cx="992981" cy="1002506"/>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cxnSp>
            <p:nvCxnSpPr>
              <p:cNvPr id="202" name="Straight Connector 201"/>
              <p:cNvCxnSpPr/>
              <p:nvPr/>
            </p:nvCxnSpPr>
            <p:spPr bwMode="hidden">
              <a:xfrm flipH="1" flipV="1">
                <a:off x="-1" y="1012053"/>
                <a:ext cx="5828811" cy="5845945"/>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03" name="Straight Connector 202"/>
              <p:cNvCxnSpPr/>
              <p:nvPr/>
            </p:nvCxnSpPr>
            <p:spPr bwMode="hidden">
              <a:xfrm flipH="1" flipV="1">
                <a:off x="-1" y="2227340"/>
                <a:ext cx="4614781" cy="4630658"/>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04" name="Straight Connector 203"/>
              <p:cNvCxnSpPr/>
              <p:nvPr/>
            </p:nvCxnSpPr>
            <p:spPr bwMode="hidden">
              <a:xfrm flipH="1" flipV="1">
                <a:off x="-1" y="3432149"/>
                <a:ext cx="3398419" cy="3425849"/>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05" name="Straight Connector 204"/>
              <p:cNvCxnSpPr/>
              <p:nvPr/>
            </p:nvCxnSpPr>
            <p:spPr bwMode="hidden">
              <a:xfrm flipH="1" flipV="1">
                <a:off x="-1" y="4651431"/>
                <a:ext cx="2196496" cy="2206567"/>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06" name="Straight Connector 205"/>
              <p:cNvCxnSpPr/>
              <p:nvPr/>
            </p:nvCxnSpPr>
            <p:spPr bwMode="hidden">
              <a:xfrm flipH="1" flipV="1">
                <a:off x="-1" y="5864453"/>
                <a:ext cx="987003" cy="993545"/>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grpSp>
          <p:nvGrpSpPr>
            <p:cNvPr id="179" name="Group 178"/>
            <p:cNvGrpSpPr/>
            <p:nvPr userDrawn="1"/>
          </p:nvGrpSpPr>
          <p:grpSpPr bwMode="hidden">
            <a:xfrm flipH="1">
              <a:off x="0" y="0"/>
              <a:ext cx="12192001" cy="6858000"/>
              <a:chOff x="-1" y="0"/>
              <a:chExt cx="12192001" cy="6858000"/>
            </a:xfrm>
          </p:grpSpPr>
          <p:cxnSp>
            <p:nvCxnSpPr>
              <p:cNvPr id="180" name="Straight Connector 179"/>
              <p:cNvCxnSpPr/>
              <p:nvPr/>
            </p:nvCxnSpPr>
            <p:spPr bwMode="hidden">
              <a:xfrm>
                <a:off x="225425"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bwMode="hidden">
              <a:xfrm>
                <a:off x="1449154"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bwMode="hidden">
              <a:xfrm>
                <a:off x="2665982"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bwMode="hidden">
              <a:xfrm>
                <a:off x="3885119"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bwMode="hidden">
              <a:xfrm>
                <a:off x="5106502"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nvGrpSpPr>
              <p:cNvPr id="185" name="Group 184"/>
              <p:cNvGrpSpPr/>
              <p:nvPr/>
            </p:nvGrpSpPr>
            <p:grpSpPr bwMode="hidden">
              <a:xfrm>
                <a:off x="6327885" y="0"/>
                <a:ext cx="5864115" cy="5898673"/>
                <a:chOff x="6327885" y="0"/>
                <a:chExt cx="5864115" cy="5898673"/>
              </a:xfrm>
            </p:grpSpPr>
            <p:cxnSp>
              <p:nvCxnSpPr>
                <p:cNvPr id="191" name="Straight Connector 190"/>
                <p:cNvCxnSpPr/>
                <p:nvPr/>
              </p:nvCxnSpPr>
              <p:spPr bwMode="hidden">
                <a:xfrm>
                  <a:off x="6327885" y="0"/>
                  <a:ext cx="5864115" cy="5898673"/>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92" name="Straight Connector 191"/>
                <p:cNvCxnSpPr/>
                <p:nvPr/>
              </p:nvCxnSpPr>
              <p:spPr bwMode="hidden">
                <a:xfrm>
                  <a:off x="7549268" y="0"/>
                  <a:ext cx="4642732" cy="4672425"/>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93" name="Straight Connector 192"/>
                <p:cNvCxnSpPr/>
                <p:nvPr/>
              </p:nvCxnSpPr>
              <p:spPr bwMode="hidden">
                <a:xfrm>
                  <a:off x="8772997" y="0"/>
                  <a:ext cx="3419003" cy="3456749"/>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94" name="Straight Connector 193"/>
                <p:cNvCxnSpPr/>
                <p:nvPr/>
              </p:nvCxnSpPr>
              <p:spPr bwMode="hidden">
                <a:xfrm>
                  <a:off x="9982200" y="0"/>
                  <a:ext cx="2209800" cy="2226469"/>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95" name="Straight Connector 194"/>
                <p:cNvCxnSpPr/>
                <p:nvPr/>
              </p:nvCxnSpPr>
              <p:spPr bwMode="hidden">
                <a:xfrm>
                  <a:off x="11199019" y="0"/>
                  <a:ext cx="992981" cy="1002506"/>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cxnSp>
            <p:nvCxnSpPr>
              <p:cNvPr id="186" name="Straight Connector 185"/>
              <p:cNvCxnSpPr/>
              <p:nvPr/>
            </p:nvCxnSpPr>
            <p:spPr bwMode="hidden">
              <a:xfrm flipH="1" flipV="1">
                <a:off x="-1" y="1012053"/>
                <a:ext cx="5828811" cy="5845945"/>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bwMode="hidden">
              <a:xfrm flipH="1" flipV="1">
                <a:off x="-1" y="2227340"/>
                <a:ext cx="4614781" cy="4630658"/>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bwMode="hidden">
              <a:xfrm flipH="1" flipV="1">
                <a:off x="-1" y="3432149"/>
                <a:ext cx="3398419" cy="3425849"/>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bwMode="hidden">
              <a:xfrm flipH="1" flipV="1">
                <a:off x="-1" y="4651431"/>
                <a:ext cx="2196496" cy="2206567"/>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p:cNvCxnSpPr/>
              <p:nvPr/>
            </p:nvCxnSpPr>
            <p:spPr bwMode="hidden">
              <a:xfrm flipH="1" flipV="1">
                <a:off x="-1" y="5864453"/>
                <a:ext cx="987003" cy="993545"/>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grpSp>
      <p:sp>
        <p:nvSpPr>
          <p:cNvPr id="213" name="Footer Placeholder 212"/>
          <p:cNvSpPr>
            <a:spLocks noGrp="1"/>
          </p:cNvSpPr>
          <p:nvPr>
            <p:ph type="ftr" sz="quarter" idx="11"/>
          </p:nvPr>
        </p:nvSpPr>
        <p:spPr/>
        <p:txBody>
          <a:bodyPr/>
          <a:lstStyle/>
          <a:p>
            <a:r>
              <a:rPr lang="en-US" dirty="0"/>
              <a:t>Add a footer</a:t>
            </a:r>
          </a:p>
        </p:txBody>
      </p:sp>
      <p:sp>
        <p:nvSpPr>
          <p:cNvPr id="212" name="Date Placeholder 211"/>
          <p:cNvSpPr>
            <a:spLocks noGrp="1"/>
          </p:cNvSpPr>
          <p:nvPr>
            <p:ph type="dt" sz="half" idx="10"/>
          </p:nvPr>
        </p:nvSpPr>
        <p:spPr/>
        <p:txBody>
          <a:bodyPr/>
          <a:lstStyle/>
          <a:p>
            <a:fld id="{60A4083B-90AA-48CF-BAD5-00AA24D7F288}" type="datetime1">
              <a:rPr lang="en-US" smtClean="0"/>
              <a:t>3/25/2019</a:t>
            </a:fld>
            <a:endParaRPr lang="en-US"/>
          </a:p>
        </p:txBody>
      </p:sp>
      <p:sp>
        <p:nvSpPr>
          <p:cNvPr id="214" name="Slide Number Placeholder 213"/>
          <p:cNvSpPr>
            <a:spLocks noGrp="1"/>
          </p:cNvSpPr>
          <p:nvPr>
            <p:ph type="sldNum" sz="quarter" idx="12"/>
          </p:nvPr>
        </p:nvSpPr>
        <p:spPr/>
        <p:txBody>
          <a:bodyPr/>
          <a:lstStyle/>
          <a:p>
            <a:fld id="{E31375A4-56A4-47D6-9801-1991572033F7}" type="slidenum">
              <a:rPr lang="en-US" smtClean="0"/>
              <a:pPr/>
              <a:t>‹#›</a:t>
            </a:fld>
            <a:endParaRPr lang="en-US"/>
          </a:p>
        </p:txBody>
      </p:sp>
    </p:spTree>
    <p:extLst>
      <p:ext uri="{BB962C8B-B14F-4D97-AF65-F5344CB8AC3E}">
        <p14:creationId xmlns:p14="http://schemas.microsoft.com/office/powerpoint/2010/main" val="2146817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Pr>
        <a:gradFill flip="none" rotWithShape="1">
          <a:gsLst>
            <a:gs pos="0">
              <a:schemeClr val="accent1"/>
            </a:gs>
            <a:gs pos="100000">
              <a:schemeClr val="accent1">
                <a:lumMod val="80000"/>
              </a:schemeClr>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9" name="Group 8"/>
          <p:cNvGrpSpPr/>
          <p:nvPr userDrawn="1"/>
        </p:nvGrpSpPr>
        <p:grpSpPr bwMode="hidden">
          <a:xfrm>
            <a:off x="-1" y="0"/>
            <a:ext cx="12192002" cy="6858000"/>
            <a:chOff x="-1" y="0"/>
            <a:chExt cx="12192002" cy="6858000"/>
          </a:xfrm>
        </p:grpSpPr>
        <p:cxnSp>
          <p:nvCxnSpPr>
            <p:cNvPr id="10" name="Straight Connector 9"/>
            <p:cNvCxnSpPr/>
            <p:nvPr/>
          </p:nvCxnSpPr>
          <p:spPr bwMode="hidden">
            <a:xfrm>
              <a:off x="610194"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bwMode="hidden">
            <a:xfrm>
              <a:off x="1829332"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bwMode="hidden">
            <a:xfrm>
              <a:off x="3048470"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bwMode="hidden">
            <a:xfrm>
              <a:off x="4267608"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bwMode="hidden">
            <a:xfrm>
              <a:off x="5486746"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bwMode="hidden">
            <a:xfrm>
              <a:off x="6705884"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bwMode="hidden">
            <a:xfrm>
              <a:off x="7925022"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bwMode="hidden">
            <a:xfrm>
              <a:off x="9144160"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bwMode="hidden">
            <a:xfrm>
              <a:off x="10363298"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bwMode="hidden">
            <a:xfrm>
              <a:off x="11582436"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bwMode="hidden">
            <a:xfrm>
              <a:off x="2819" y="386485"/>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bwMode="hidden">
            <a:xfrm>
              <a:off x="2819" y="1611181"/>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bwMode="hidden">
            <a:xfrm>
              <a:off x="2819" y="2835877"/>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bwMode="hidden">
            <a:xfrm>
              <a:off x="2819" y="4060573"/>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bwMode="hidden">
            <a:xfrm>
              <a:off x="2819" y="5285269"/>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bwMode="hidden">
            <a:xfrm>
              <a:off x="2819" y="6509965"/>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26" name="Group 25"/>
            <p:cNvGrpSpPr/>
            <p:nvPr userDrawn="1"/>
          </p:nvGrpSpPr>
          <p:grpSpPr bwMode="hidden">
            <a:xfrm>
              <a:off x="-1" y="0"/>
              <a:ext cx="12192001" cy="6858000"/>
              <a:chOff x="-1" y="0"/>
              <a:chExt cx="12192001" cy="6858000"/>
            </a:xfrm>
          </p:grpSpPr>
          <p:cxnSp>
            <p:nvCxnSpPr>
              <p:cNvPr id="44" name="Straight Connector 43"/>
              <p:cNvCxnSpPr/>
              <p:nvPr/>
            </p:nvCxnSpPr>
            <p:spPr bwMode="hidden">
              <a:xfrm>
                <a:off x="225425"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bwMode="hidden">
              <a:xfrm>
                <a:off x="144915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bwMode="hidden">
              <a:xfrm>
                <a:off x="266598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bwMode="hidden">
              <a:xfrm>
                <a:off x="3885119"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bwMode="hidden">
              <a:xfrm>
                <a:off x="510650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49" name="Group 48"/>
              <p:cNvGrpSpPr/>
              <p:nvPr/>
            </p:nvGrpSpPr>
            <p:grpSpPr bwMode="hidden">
              <a:xfrm>
                <a:off x="6327885" y="0"/>
                <a:ext cx="5864115" cy="5898673"/>
                <a:chOff x="6327885" y="0"/>
                <a:chExt cx="5864115" cy="5898673"/>
              </a:xfrm>
            </p:grpSpPr>
            <p:cxnSp>
              <p:nvCxnSpPr>
                <p:cNvPr id="55" name="Straight Connector 54"/>
                <p:cNvCxnSpPr/>
                <p:nvPr/>
              </p:nvCxnSpPr>
              <p:spPr bwMode="hidden">
                <a:xfrm>
                  <a:off x="6327885" y="0"/>
                  <a:ext cx="5864115" cy="5898673"/>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bwMode="hidden">
                <a:xfrm>
                  <a:off x="7549268" y="0"/>
                  <a:ext cx="4642732" cy="467242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bwMode="hidden">
                <a:xfrm>
                  <a:off x="8772997" y="0"/>
                  <a:ext cx="3419003" cy="34567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bwMode="hidden">
                <a:xfrm>
                  <a:off x="9982200" y="0"/>
                  <a:ext cx="2209800" cy="222646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bwMode="hidden">
                <a:xfrm>
                  <a:off x="11199019" y="0"/>
                  <a:ext cx="992981" cy="1002506"/>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50" name="Straight Connector 49"/>
              <p:cNvCxnSpPr/>
              <p:nvPr/>
            </p:nvCxnSpPr>
            <p:spPr bwMode="hidden">
              <a:xfrm flipH="1" flipV="1">
                <a:off x="-1" y="1012053"/>
                <a:ext cx="5828811" cy="58459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bwMode="hidden">
              <a:xfrm flipH="1" flipV="1">
                <a:off x="-1" y="2227340"/>
                <a:ext cx="4614781" cy="4630658"/>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bwMode="hidden">
              <a:xfrm flipH="1" flipV="1">
                <a:off x="-1" y="3432149"/>
                <a:ext cx="3398419" cy="34258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bwMode="hidden">
              <a:xfrm flipH="1" flipV="1">
                <a:off x="-1" y="4651431"/>
                <a:ext cx="2196496" cy="2206567"/>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bwMode="hidden">
              <a:xfrm flipH="1" flipV="1">
                <a:off x="-1" y="5864453"/>
                <a:ext cx="987003" cy="9935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grpSp>
          <p:nvGrpSpPr>
            <p:cNvPr id="27" name="Group 26"/>
            <p:cNvGrpSpPr/>
            <p:nvPr userDrawn="1"/>
          </p:nvGrpSpPr>
          <p:grpSpPr bwMode="hidden">
            <a:xfrm flipH="1">
              <a:off x="0" y="0"/>
              <a:ext cx="12192001" cy="6858000"/>
              <a:chOff x="-1" y="0"/>
              <a:chExt cx="12192001" cy="6858000"/>
            </a:xfrm>
          </p:grpSpPr>
          <p:cxnSp>
            <p:nvCxnSpPr>
              <p:cNvPr id="28" name="Straight Connector 27"/>
              <p:cNvCxnSpPr/>
              <p:nvPr/>
            </p:nvCxnSpPr>
            <p:spPr bwMode="hidden">
              <a:xfrm>
                <a:off x="225425"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bwMode="hidden">
              <a:xfrm>
                <a:off x="144915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bwMode="hidden">
              <a:xfrm>
                <a:off x="266598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bwMode="hidden">
              <a:xfrm>
                <a:off x="3885119"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bwMode="hidden">
              <a:xfrm>
                <a:off x="515064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33" name="Group 32"/>
              <p:cNvGrpSpPr/>
              <p:nvPr/>
            </p:nvGrpSpPr>
            <p:grpSpPr bwMode="hidden">
              <a:xfrm>
                <a:off x="6327885" y="0"/>
                <a:ext cx="5864115" cy="5898673"/>
                <a:chOff x="6327885" y="0"/>
                <a:chExt cx="5864115" cy="5898673"/>
              </a:xfrm>
            </p:grpSpPr>
            <p:cxnSp>
              <p:nvCxnSpPr>
                <p:cNvPr id="39" name="Straight Connector 38"/>
                <p:cNvCxnSpPr/>
                <p:nvPr/>
              </p:nvCxnSpPr>
              <p:spPr bwMode="hidden">
                <a:xfrm>
                  <a:off x="6327885" y="0"/>
                  <a:ext cx="5864115" cy="5898673"/>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bwMode="hidden">
                <a:xfrm>
                  <a:off x="7549268" y="0"/>
                  <a:ext cx="4642732" cy="467242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bwMode="hidden">
                <a:xfrm>
                  <a:off x="8772997" y="0"/>
                  <a:ext cx="3419003" cy="34567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bwMode="hidden">
                <a:xfrm>
                  <a:off x="9982200" y="0"/>
                  <a:ext cx="2209800" cy="222646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bwMode="hidden">
                <a:xfrm>
                  <a:off x="11199019" y="0"/>
                  <a:ext cx="992981" cy="1002506"/>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34" name="Straight Connector 33"/>
              <p:cNvCxnSpPr/>
              <p:nvPr/>
            </p:nvCxnSpPr>
            <p:spPr bwMode="hidden">
              <a:xfrm flipH="1" flipV="1">
                <a:off x="-1" y="1012053"/>
                <a:ext cx="5828811" cy="58459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bwMode="hidden">
              <a:xfrm flipH="1" flipV="1">
                <a:off x="-1" y="2227340"/>
                <a:ext cx="4614781" cy="4630658"/>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bwMode="hidden">
              <a:xfrm flipH="1" flipV="1">
                <a:off x="-1" y="3432149"/>
                <a:ext cx="3398419" cy="34258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bwMode="hidden">
              <a:xfrm flipH="1" flipV="1">
                <a:off x="-1" y="4651431"/>
                <a:ext cx="2196496" cy="2206567"/>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bwMode="hidden">
              <a:xfrm flipH="1" flipV="1">
                <a:off x="-1" y="5864453"/>
                <a:ext cx="987003" cy="9935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grpSp>
      <p:sp>
        <p:nvSpPr>
          <p:cNvPr id="7" name="Rectangle 6"/>
          <p:cNvSpPr/>
          <p:nvPr userDrawn="1"/>
        </p:nvSpPr>
        <p:spPr>
          <a:xfrm>
            <a:off x="0" y="0"/>
            <a:ext cx="7315200" cy="6858000"/>
          </a:xfrm>
          <a:prstGeom prst="rect">
            <a:avLst/>
          </a:prstGeom>
          <a:gradFill>
            <a:gsLst>
              <a:gs pos="69000">
                <a:schemeClr val="bg1"/>
              </a:gs>
              <a:gs pos="0">
                <a:schemeClr val="bg1"/>
              </a:gs>
              <a:gs pos="100000">
                <a:schemeClr val="bg1">
                  <a:lumMod val="95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913152" y="571500"/>
            <a:ext cx="3657600" cy="2197100"/>
          </a:xfrm>
        </p:spPr>
        <p:txBody>
          <a:bodyPr anchor="b">
            <a:normAutofit/>
          </a:bodyPr>
          <a:lstStyle>
            <a:lvl1pPr>
              <a:defRPr sz="2600">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a:xfrm>
            <a:off x="543197" y="571500"/>
            <a:ext cx="6217920" cy="5715000"/>
          </a:xfrm>
        </p:spPr>
        <p:txBody>
          <a:bodyPr>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913152" y="2995012"/>
            <a:ext cx="3657600" cy="2285950"/>
          </a:xfrm>
        </p:spPr>
        <p:txBody>
          <a:bodyPr>
            <a:normAutofit/>
          </a:bodyPr>
          <a:lstStyle>
            <a:lvl1pPr marL="0" indent="0">
              <a:spcBef>
                <a:spcPts val="1200"/>
              </a:spcBef>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cxnSp>
        <p:nvCxnSpPr>
          <p:cNvPr id="60" name="Straight Connector 59"/>
          <p:cNvCxnSpPr/>
          <p:nvPr userDrawn="1"/>
        </p:nvCxnSpPr>
        <p:spPr>
          <a:xfrm>
            <a:off x="7923089" y="2895600"/>
            <a:ext cx="3659311"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lvl1pPr>
              <a:defRPr>
                <a:solidFill>
                  <a:schemeClr val="bg1"/>
                </a:solidFill>
              </a:defRPr>
            </a:lvl1pPr>
          </a:lstStyle>
          <a:p>
            <a:fld id="{F5BAF629-ECA2-4CF3-B790-9D9BDED98269}" type="datetime1">
              <a:rPr lang="en-US" smtClean="0"/>
              <a:pPr/>
              <a:t>3/25/2019</a:t>
            </a:fld>
            <a:endParaRPr lang="en-US"/>
          </a:p>
        </p:txBody>
      </p:sp>
      <p:sp>
        <p:nvSpPr>
          <p:cNvPr id="8" name="Slide Number Placeholder 7"/>
          <p:cNvSpPr>
            <a:spLocks noGrp="1"/>
          </p:cNvSpPr>
          <p:nvPr>
            <p:ph type="sldNum" sz="quarter" idx="12"/>
          </p:nvPr>
        </p:nvSpPr>
        <p:spPr/>
        <p:txBody>
          <a:bodyPr/>
          <a:lstStyle>
            <a:lvl1pPr>
              <a:defRPr>
                <a:solidFill>
                  <a:schemeClr val="bg1"/>
                </a:solidFill>
              </a:defRPr>
            </a:lvl1pPr>
          </a:lstStyle>
          <a:p>
            <a:fld id="{E31375A4-56A4-47D6-9801-1991572033F7}" type="slidenum">
              <a:rPr lang="en-US" smtClean="0"/>
              <a:pPr/>
              <a:t>‹#›</a:t>
            </a:fld>
            <a:endParaRPr lang="en-US"/>
          </a:p>
        </p:txBody>
      </p:sp>
    </p:spTree>
    <p:extLst>
      <p:ext uri="{BB962C8B-B14F-4D97-AF65-F5344CB8AC3E}">
        <p14:creationId xmlns:p14="http://schemas.microsoft.com/office/powerpoint/2010/main" val="1667374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gradFill flip="none" rotWithShape="1">
          <a:gsLst>
            <a:gs pos="0">
              <a:schemeClr val="accent1"/>
            </a:gs>
            <a:gs pos="100000">
              <a:schemeClr val="accent1">
                <a:lumMod val="80000"/>
              </a:schemeClr>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8" name="Group 7"/>
          <p:cNvGrpSpPr/>
          <p:nvPr/>
        </p:nvGrpSpPr>
        <p:grpSpPr bwMode="hidden">
          <a:xfrm>
            <a:off x="-1" y="0"/>
            <a:ext cx="12192002" cy="6858000"/>
            <a:chOff x="-1" y="0"/>
            <a:chExt cx="12192002" cy="6858000"/>
          </a:xfrm>
        </p:grpSpPr>
        <p:cxnSp>
          <p:nvCxnSpPr>
            <p:cNvPr id="9" name="Straight Connector 8"/>
            <p:cNvCxnSpPr/>
            <p:nvPr/>
          </p:nvCxnSpPr>
          <p:spPr bwMode="hidden">
            <a:xfrm>
              <a:off x="610194"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bwMode="hidden">
            <a:xfrm>
              <a:off x="1829332"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bwMode="hidden">
            <a:xfrm>
              <a:off x="3048470"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bwMode="hidden">
            <a:xfrm>
              <a:off x="4267608"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bwMode="hidden">
            <a:xfrm>
              <a:off x="5486746"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bwMode="hidden">
            <a:xfrm>
              <a:off x="6705884"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bwMode="hidden">
            <a:xfrm>
              <a:off x="7925022"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bwMode="hidden">
            <a:xfrm>
              <a:off x="9144160"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bwMode="hidden">
            <a:xfrm>
              <a:off x="10363298"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bwMode="hidden">
            <a:xfrm>
              <a:off x="11582436"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bwMode="hidden">
            <a:xfrm>
              <a:off x="2819" y="386485"/>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bwMode="hidden">
            <a:xfrm>
              <a:off x="2819" y="1611181"/>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bwMode="hidden">
            <a:xfrm>
              <a:off x="2819" y="2835877"/>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bwMode="hidden">
            <a:xfrm>
              <a:off x="2819" y="4060573"/>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bwMode="hidden">
            <a:xfrm>
              <a:off x="2819" y="5285269"/>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bwMode="hidden">
            <a:xfrm>
              <a:off x="2819" y="6509965"/>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25" name="Group 24"/>
            <p:cNvGrpSpPr/>
            <p:nvPr/>
          </p:nvGrpSpPr>
          <p:grpSpPr bwMode="hidden">
            <a:xfrm>
              <a:off x="-1" y="0"/>
              <a:ext cx="12192001" cy="6858000"/>
              <a:chOff x="-1" y="0"/>
              <a:chExt cx="12192001" cy="6858000"/>
            </a:xfrm>
          </p:grpSpPr>
          <p:cxnSp>
            <p:nvCxnSpPr>
              <p:cNvPr id="43" name="Straight Connector 42"/>
              <p:cNvCxnSpPr/>
              <p:nvPr/>
            </p:nvCxnSpPr>
            <p:spPr bwMode="hidden">
              <a:xfrm>
                <a:off x="225425"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bwMode="hidden">
              <a:xfrm>
                <a:off x="144915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bwMode="hidden">
              <a:xfrm>
                <a:off x="266598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bwMode="hidden">
              <a:xfrm>
                <a:off x="3885119"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bwMode="hidden">
              <a:xfrm>
                <a:off x="510650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48" name="Group 47"/>
              <p:cNvGrpSpPr/>
              <p:nvPr/>
            </p:nvGrpSpPr>
            <p:grpSpPr bwMode="hidden">
              <a:xfrm>
                <a:off x="6327885" y="0"/>
                <a:ext cx="5864115" cy="5898673"/>
                <a:chOff x="6327885" y="0"/>
                <a:chExt cx="5864115" cy="5898673"/>
              </a:xfrm>
            </p:grpSpPr>
            <p:cxnSp>
              <p:nvCxnSpPr>
                <p:cNvPr id="54" name="Straight Connector 53"/>
                <p:cNvCxnSpPr/>
                <p:nvPr/>
              </p:nvCxnSpPr>
              <p:spPr bwMode="hidden">
                <a:xfrm>
                  <a:off x="6327885" y="0"/>
                  <a:ext cx="5864115" cy="5898673"/>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bwMode="hidden">
                <a:xfrm>
                  <a:off x="7549268" y="0"/>
                  <a:ext cx="4642732" cy="467242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bwMode="hidden">
                <a:xfrm>
                  <a:off x="8772997" y="0"/>
                  <a:ext cx="3419003" cy="34567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bwMode="hidden">
                <a:xfrm>
                  <a:off x="9982200" y="0"/>
                  <a:ext cx="2209800" cy="222646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bwMode="hidden">
                <a:xfrm>
                  <a:off x="11199019" y="0"/>
                  <a:ext cx="992981" cy="1002506"/>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49" name="Straight Connector 48"/>
              <p:cNvCxnSpPr/>
              <p:nvPr/>
            </p:nvCxnSpPr>
            <p:spPr bwMode="hidden">
              <a:xfrm flipH="1" flipV="1">
                <a:off x="-1" y="1012053"/>
                <a:ext cx="5828811" cy="58459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bwMode="hidden">
              <a:xfrm flipH="1" flipV="1">
                <a:off x="-1" y="2227340"/>
                <a:ext cx="4614781" cy="4630658"/>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bwMode="hidden">
              <a:xfrm flipH="1" flipV="1">
                <a:off x="-1" y="3432149"/>
                <a:ext cx="3398419" cy="34258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bwMode="hidden">
              <a:xfrm flipH="1" flipV="1">
                <a:off x="-1" y="4651431"/>
                <a:ext cx="2196496" cy="2206567"/>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bwMode="hidden">
              <a:xfrm flipH="1" flipV="1">
                <a:off x="-1" y="5864453"/>
                <a:ext cx="987003" cy="9935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grpSp>
          <p:nvGrpSpPr>
            <p:cNvPr id="26" name="Group 25"/>
            <p:cNvGrpSpPr/>
            <p:nvPr/>
          </p:nvGrpSpPr>
          <p:grpSpPr bwMode="hidden">
            <a:xfrm flipH="1">
              <a:off x="0" y="0"/>
              <a:ext cx="12192001" cy="6858000"/>
              <a:chOff x="-1" y="0"/>
              <a:chExt cx="12192001" cy="6858000"/>
            </a:xfrm>
          </p:grpSpPr>
          <p:cxnSp>
            <p:nvCxnSpPr>
              <p:cNvPr id="27" name="Straight Connector 26"/>
              <p:cNvCxnSpPr/>
              <p:nvPr/>
            </p:nvCxnSpPr>
            <p:spPr bwMode="hidden">
              <a:xfrm>
                <a:off x="225425"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bwMode="hidden">
              <a:xfrm>
                <a:off x="144915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bwMode="hidden">
              <a:xfrm>
                <a:off x="266598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bwMode="hidden">
              <a:xfrm>
                <a:off x="3885119"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bwMode="hidden">
              <a:xfrm>
                <a:off x="515064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32" name="Group 31"/>
              <p:cNvGrpSpPr/>
              <p:nvPr/>
            </p:nvGrpSpPr>
            <p:grpSpPr bwMode="hidden">
              <a:xfrm>
                <a:off x="6327885" y="0"/>
                <a:ext cx="5864115" cy="5898673"/>
                <a:chOff x="6327885" y="0"/>
                <a:chExt cx="5864115" cy="5898673"/>
              </a:xfrm>
            </p:grpSpPr>
            <p:cxnSp>
              <p:nvCxnSpPr>
                <p:cNvPr id="38" name="Straight Connector 37"/>
                <p:cNvCxnSpPr/>
                <p:nvPr/>
              </p:nvCxnSpPr>
              <p:spPr bwMode="hidden">
                <a:xfrm>
                  <a:off x="6327885" y="0"/>
                  <a:ext cx="5864115" cy="5898673"/>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bwMode="hidden">
                <a:xfrm>
                  <a:off x="7549268" y="0"/>
                  <a:ext cx="4642732" cy="467242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bwMode="hidden">
                <a:xfrm>
                  <a:off x="8772997" y="0"/>
                  <a:ext cx="3419003" cy="34567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bwMode="hidden">
                <a:xfrm>
                  <a:off x="9982200" y="0"/>
                  <a:ext cx="2209800" cy="222646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bwMode="hidden">
                <a:xfrm>
                  <a:off x="11199019" y="0"/>
                  <a:ext cx="992981" cy="1002506"/>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33" name="Straight Connector 32"/>
              <p:cNvCxnSpPr/>
              <p:nvPr/>
            </p:nvCxnSpPr>
            <p:spPr bwMode="hidden">
              <a:xfrm flipH="1" flipV="1">
                <a:off x="-1" y="1012053"/>
                <a:ext cx="5828811" cy="58459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bwMode="hidden">
              <a:xfrm flipH="1" flipV="1">
                <a:off x="-1" y="2227340"/>
                <a:ext cx="4614781" cy="4630658"/>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bwMode="hidden">
              <a:xfrm flipH="1" flipV="1">
                <a:off x="-1" y="3432149"/>
                <a:ext cx="3398419" cy="34258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bwMode="hidden">
              <a:xfrm flipH="1" flipV="1">
                <a:off x="-1" y="4651431"/>
                <a:ext cx="2196496" cy="2206567"/>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bwMode="hidden">
              <a:xfrm flipH="1" flipV="1">
                <a:off x="-1" y="5864453"/>
                <a:ext cx="987003" cy="9935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grpSp>
      <p:sp>
        <p:nvSpPr>
          <p:cNvPr id="60" name="Rectangle 59"/>
          <p:cNvSpPr/>
          <p:nvPr/>
        </p:nvSpPr>
        <p:spPr>
          <a:xfrm>
            <a:off x="0" y="0"/>
            <a:ext cx="7315200" cy="6858000"/>
          </a:xfrm>
          <a:prstGeom prst="rect">
            <a:avLst/>
          </a:prstGeom>
          <a:gradFill>
            <a:gsLst>
              <a:gs pos="69000">
                <a:schemeClr val="bg1"/>
              </a:gs>
              <a:gs pos="0">
                <a:schemeClr val="bg1"/>
              </a:gs>
              <a:gs pos="100000">
                <a:schemeClr val="bg1">
                  <a:lumMod val="95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9" name="Straight Connector 58"/>
          <p:cNvCxnSpPr/>
          <p:nvPr/>
        </p:nvCxnSpPr>
        <p:spPr>
          <a:xfrm>
            <a:off x="7923089" y="2895600"/>
            <a:ext cx="3659311"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7909560" y="576072"/>
            <a:ext cx="3657600" cy="2194560"/>
          </a:xfrm>
        </p:spPr>
        <p:txBody>
          <a:bodyPr anchor="b">
            <a:normAutofit/>
          </a:bodyPr>
          <a:lstStyle>
            <a:lvl1pPr>
              <a:defRPr sz="2600">
                <a:solidFill>
                  <a:schemeClr val="bg1"/>
                </a:solidFill>
              </a:defRPr>
            </a:lvl1pPr>
          </a:lstStyle>
          <a:p>
            <a:r>
              <a:rPr lang="en-US"/>
              <a:t>Click to edit Master title style</a:t>
            </a:r>
          </a:p>
        </p:txBody>
      </p:sp>
      <p:sp>
        <p:nvSpPr>
          <p:cNvPr id="3" name="Picture Placeholder 2" descr="An empty placeholder to add an image. Click on the placeholder and select the image that you wish to add."/>
          <p:cNvSpPr>
            <a:spLocks noGrp="1"/>
          </p:cNvSpPr>
          <p:nvPr>
            <p:ph type="pic" idx="1"/>
          </p:nvPr>
        </p:nvSpPr>
        <p:spPr>
          <a:xfrm>
            <a:off x="4412" y="-159"/>
            <a:ext cx="7315200" cy="6858000"/>
          </a:xfrm>
        </p:spPr>
        <p:txBody>
          <a:bodyPr tIns="45720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7909560" y="2999232"/>
            <a:ext cx="3657600" cy="2286000"/>
          </a:xfrm>
        </p:spPr>
        <p:txBody>
          <a:bodyPr/>
          <a:lstStyle>
            <a:lvl1pPr marL="0" indent="0">
              <a:spcBef>
                <a:spcPts val="1200"/>
              </a:spcBef>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620318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53000">
              <a:schemeClr val="bg1"/>
            </a:gs>
            <a:gs pos="0">
              <a:schemeClr val="bg1">
                <a:lumMod val="100000"/>
              </a:schemeClr>
            </a:gs>
            <a:gs pos="100000">
              <a:schemeClr val="bg1">
                <a:lumMod val="95000"/>
                <a:alpha val="65000"/>
              </a:schemeClr>
            </a:gs>
          </a:gsLst>
          <a:lin ang="5400000" scaled="1"/>
          <a:tileRect/>
        </a:gradFill>
        <a:effectLst/>
      </p:bgPr>
    </p:bg>
    <p:spTree>
      <p:nvGrpSpPr>
        <p:cNvPr id="1" name=""/>
        <p:cNvGrpSpPr/>
        <p:nvPr/>
      </p:nvGrpSpPr>
      <p:grpSpPr>
        <a:xfrm>
          <a:off x="0" y="0"/>
          <a:ext cx="0" cy="0"/>
          <a:chOff x="0" y="0"/>
          <a:chExt cx="0" cy="0"/>
        </a:xfrm>
      </p:grpSpPr>
      <p:grpSp>
        <p:nvGrpSpPr>
          <p:cNvPr id="96" name="Group 95"/>
          <p:cNvGrpSpPr/>
          <p:nvPr userDrawn="1"/>
        </p:nvGrpSpPr>
        <p:grpSpPr bwMode="hidden">
          <a:xfrm>
            <a:off x="-1" y="-195943"/>
            <a:ext cx="12192002" cy="6858000"/>
            <a:chOff x="-1" y="0"/>
            <a:chExt cx="12192002" cy="6858000"/>
          </a:xfrm>
        </p:grpSpPr>
        <p:cxnSp>
          <p:nvCxnSpPr>
            <p:cNvPr id="97" name="Straight Connector 96"/>
            <p:cNvCxnSpPr/>
            <p:nvPr/>
          </p:nvCxnSpPr>
          <p:spPr bwMode="hidden">
            <a:xfrm>
              <a:off x="610194"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p:nvCxnSpPr>
          <p:spPr bwMode="hidden">
            <a:xfrm>
              <a:off x="1829332"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99" name="Straight Connector 98"/>
            <p:cNvCxnSpPr/>
            <p:nvPr/>
          </p:nvCxnSpPr>
          <p:spPr bwMode="hidden">
            <a:xfrm>
              <a:off x="3048470"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p:cNvCxnSpPr/>
            <p:nvPr/>
          </p:nvCxnSpPr>
          <p:spPr bwMode="hidden">
            <a:xfrm>
              <a:off x="4267608"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p:cNvCxnSpPr/>
            <p:nvPr/>
          </p:nvCxnSpPr>
          <p:spPr bwMode="hidden">
            <a:xfrm>
              <a:off x="5486746"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p:cNvCxnSpPr/>
            <p:nvPr/>
          </p:nvCxnSpPr>
          <p:spPr bwMode="hidden">
            <a:xfrm>
              <a:off x="6705884"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p:cNvCxnSpPr/>
            <p:nvPr/>
          </p:nvCxnSpPr>
          <p:spPr bwMode="hidden">
            <a:xfrm>
              <a:off x="7925022"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p:nvCxnSpPr>
          <p:spPr bwMode="hidden">
            <a:xfrm>
              <a:off x="9144160"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p:nvCxnSpPr>
          <p:spPr bwMode="hidden">
            <a:xfrm>
              <a:off x="10363298"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p:nvCxnSpPr>
          <p:spPr bwMode="hidden">
            <a:xfrm>
              <a:off x="11582436"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p:cNvCxnSpPr/>
            <p:nvPr/>
          </p:nvCxnSpPr>
          <p:spPr bwMode="hidden">
            <a:xfrm>
              <a:off x="2819" y="386485"/>
              <a:ext cx="12188952" cy="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bwMode="hidden">
            <a:xfrm>
              <a:off x="2819" y="1611181"/>
              <a:ext cx="12188952" cy="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p:cNvCxnSpPr/>
            <p:nvPr/>
          </p:nvCxnSpPr>
          <p:spPr bwMode="hidden">
            <a:xfrm>
              <a:off x="2819" y="2835877"/>
              <a:ext cx="12188952" cy="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p:nvCxnSpPr>
          <p:spPr bwMode="hidden">
            <a:xfrm>
              <a:off x="2819" y="4060573"/>
              <a:ext cx="12188952" cy="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p:cNvCxnSpPr/>
            <p:nvPr/>
          </p:nvCxnSpPr>
          <p:spPr bwMode="hidden">
            <a:xfrm>
              <a:off x="2819" y="5285269"/>
              <a:ext cx="12188952" cy="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p:cNvCxnSpPr/>
            <p:nvPr/>
          </p:nvCxnSpPr>
          <p:spPr bwMode="hidden">
            <a:xfrm>
              <a:off x="2819" y="6509965"/>
              <a:ext cx="12188952" cy="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113" name="Group 112"/>
            <p:cNvGrpSpPr/>
            <p:nvPr userDrawn="1"/>
          </p:nvGrpSpPr>
          <p:grpSpPr bwMode="hidden">
            <a:xfrm>
              <a:off x="-1" y="0"/>
              <a:ext cx="12192001" cy="6858000"/>
              <a:chOff x="-1" y="0"/>
              <a:chExt cx="12192001" cy="6858000"/>
            </a:xfrm>
          </p:grpSpPr>
          <p:cxnSp>
            <p:nvCxnSpPr>
              <p:cNvPr id="131" name="Straight Connector 130"/>
              <p:cNvCxnSpPr/>
              <p:nvPr/>
            </p:nvCxnSpPr>
            <p:spPr bwMode="hidden">
              <a:xfrm>
                <a:off x="225425"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p:cNvCxnSpPr/>
              <p:nvPr/>
            </p:nvCxnSpPr>
            <p:spPr bwMode="hidden">
              <a:xfrm>
                <a:off x="1449154"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p:cNvCxnSpPr/>
              <p:nvPr/>
            </p:nvCxnSpPr>
            <p:spPr bwMode="hidden">
              <a:xfrm>
                <a:off x="2665982"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p:cNvCxnSpPr/>
              <p:nvPr/>
            </p:nvCxnSpPr>
            <p:spPr bwMode="hidden">
              <a:xfrm>
                <a:off x="3885119"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p:cNvCxnSpPr/>
              <p:nvPr/>
            </p:nvCxnSpPr>
            <p:spPr bwMode="hidden">
              <a:xfrm>
                <a:off x="5106502"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136" name="Group 135"/>
              <p:cNvGrpSpPr/>
              <p:nvPr/>
            </p:nvGrpSpPr>
            <p:grpSpPr bwMode="hidden">
              <a:xfrm>
                <a:off x="6327885" y="0"/>
                <a:ext cx="5864115" cy="5898673"/>
                <a:chOff x="6327885" y="0"/>
                <a:chExt cx="5864115" cy="5898673"/>
              </a:xfrm>
            </p:grpSpPr>
            <p:cxnSp>
              <p:nvCxnSpPr>
                <p:cNvPr id="142" name="Straight Connector 141"/>
                <p:cNvCxnSpPr/>
                <p:nvPr/>
              </p:nvCxnSpPr>
              <p:spPr bwMode="hidden">
                <a:xfrm>
                  <a:off x="6327885" y="0"/>
                  <a:ext cx="5864115" cy="5898673"/>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p:cNvCxnSpPr/>
                <p:nvPr/>
              </p:nvCxnSpPr>
              <p:spPr bwMode="hidden">
                <a:xfrm>
                  <a:off x="7549268" y="0"/>
                  <a:ext cx="4642732" cy="4672425"/>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p:cNvCxnSpPr/>
                <p:nvPr/>
              </p:nvCxnSpPr>
              <p:spPr bwMode="hidden">
                <a:xfrm>
                  <a:off x="8772997" y="0"/>
                  <a:ext cx="3419003" cy="3456749"/>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bwMode="hidden">
                <a:xfrm>
                  <a:off x="9982200" y="0"/>
                  <a:ext cx="2209800" cy="2226469"/>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p:cNvCxnSpPr/>
                <p:nvPr/>
              </p:nvCxnSpPr>
              <p:spPr bwMode="hidden">
                <a:xfrm>
                  <a:off x="11199019" y="0"/>
                  <a:ext cx="992981" cy="1002506"/>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137" name="Straight Connector 136"/>
              <p:cNvCxnSpPr/>
              <p:nvPr/>
            </p:nvCxnSpPr>
            <p:spPr bwMode="hidden">
              <a:xfrm flipH="1" flipV="1">
                <a:off x="-1" y="1012053"/>
                <a:ext cx="5828811" cy="5845945"/>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p:cNvCxnSpPr/>
              <p:nvPr/>
            </p:nvCxnSpPr>
            <p:spPr bwMode="hidden">
              <a:xfrm flipH="1" flipV="1">
                <a:off x="-1" y="2227340"/>
                <a:ext cx="4614781" cy="4630658"/>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p:cNvCxnSpPr/>
              <p:nvPr/>
            </p:nvCxnSpPr>
            <p:spPr bwMode="hidden">
              <a:xfrm flipH="1" flipV="1">
                <a:off x="-1" y="3432149"/>
                <a:ext cx="3398419" cy="3425849"/>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p:cNvCxnSpPr/>
              <p:nvPr/>
            </p:nvCxnSpPr>
            <p:spPr bwMode="hidden">
              <a:xfrm flipH="1" flipV="1">
                <a:off x="-1" y="4651431"/>
                <a:ext cx="2196496" cy="2206567"/>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p:cNvCxnSpPr/>
              <p:nvPr/>
            </p:nvCxnSpPr>
            <p:spPr bwMode="hidden">
              <a:xfrm flipH="1" flipV="1">
                <a:off x="-1" y="5864453"/>
                <a:ext cx="987003" cy="993545"/>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grpSp>
          <p:nvGrpSpPr>
            <p:cNvPr id="114" name="Group 113"/>
            <p:cNvGrpSpPr/>
            <p:nvPr userDrawn="1"/>
          </p:nvGrpSpPr>
          <p:grpSpPr bwMode="hidden">
            <a:xfrm flipH="1">
              <a:off x="0" y="0"/>
              <a:ext cx="12192001" cy="6858000"/>
              <a:chOff x="-1" y="0"/>
              <a:chExt cx="12192001" cy="6858000"/>
            </a:xfrm>
          </p:grpSpPr>
          <p:cxnSp>
            <p:nvCxnSpPr>
              <p:cNvPr id="115" name="Straight Connector 114"/>
              <p:cNvCxnSpPr/>
              <p:nvPr/>
            </p:nvCxnSpPr>
            <p:spPr bwMode="hidden">
              <a:xfrm>
                <a:off x="225425"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p:cNvCxnSpPr/>
              <p:nvPr/>
            </p:nvCxnSpPr>
            <p:spPr bwMode="hidden">
              <a:xfrm>
                <a:off x="1449154"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p:cNvCxnSpPr/>
              <p:nvPr/>
            </p:nvCxnSpPr>
            <p:spPr bwMode="hidden">
              <a:xfrm>
                <a:off x="2665982"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bwMode="hidden">
              <a:xfrm>
                <a:off x="3885119"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p:cNvCxnSpPr/>
              <p:nvPr/>
            </p:nvCxnSpPr>
            <p:spPr bwMode="hidden">
              <a:xfrm>
                <a:off x="5106502"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120" name="Group 119"/>
              <p:cNvGrpSpPr/>
              <p:nvPr/>
            </p:nvGrpSpPr>
            <p:grpSpPr bwMode="hidden">
              <a:xfrm>
                <a:off x="6327885" y="0"/>
                <a:ext cx="5864115" cy="5898673"/>
                <a:chOff x="6327885" y="0"/>
                <a:chExt cx="5864115" cy="5898673"/>
              </a:xfrm>
            </p:grpSpPr>
            <p:cxnSp>
              <p:nvCxnSpPr>
                <p:cNvPr id="126" name="Straight Connector 125"/>
                <p:cNvCxnSpPr/>
                <p:nvPr/>
              </p:nvCxnSpPr>
              <p:spPr bwMode="hidden">
                <a:xfrm>
                  <a:off x="6327885" y="0"/>
                  <a:ext cx="5864115" cy="5898673"/>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p:cNvCxnSpPr/>
                <p:nvPr/>
              </p:nvCxnSpPr>
              <p:spPr bwMode="hidden">
                <a:xfrm>
                  <a:off x="7549268" y="0"/>
                  <a:ext cx="4642732" cy="4672425"/>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p:cNvCxnSpPr/>
                <p:nvPr/>
              </p:nvCxnSpPr>
              <p:spPr bwMode="hidden">
                <a:xfrm>
                  <a:off x="8772997" y="0"/>
                  <a:ext cx="3419003" cy="3456749"/>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p:cNvCxnSpPr/>
                <p:nvPr/>
              </p:nvCxnSpPr>
              <p:spPr bwMode="hidden">
                <a:xfrm>
                  <a:off x="9982200" y="0"/>
                  <a:ext cx="2209800" cy="2226469"/>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p:cNvCxnSpPr/>
                <p:nvPr/>
              </p:nvCxnSpPr>
              <p:spPr bwMode="hidden">
                <a:xfrm>
                  <a:off x="11199019" y="0"/>
                  <a:ext cx="992981" cy="1002506"/>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121" name="Straight Connector 120"/>
              <p:cNvCxnSpPr/>
              <p:nvPr/>
            </p:nvCxnSpPr>
            <p:spPr bwMode="hidden">
              <a:xfrm flipH="1" flipV="1">
                <a:off x="-1" y="1012053"/>
                <a:ext cx="5828811" cy="5845945"/>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p:cNvCxnSpPr/>
              <p:nvPr/>
            </p:nvCxnSpPr>
            <p:spPr bwMode="hidden">
              <a:xfrm flipH="1" flipV="1">
                <a:off x="-1" y="2227340"/>
                <a:ext cx="4614781" cy="4630658"/>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p:cNvCxnSpPr/>
              <p:nvPr/>
            </p:nvCxnSpPr>
            <p:spPr bwMode="hidden">
              <a:xfrm flipH="1" flipV="1">
                <a:off x="-1" y="3432149"/>
                <a:ext cx="3398419" cy="3425849"/>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p:cNvCxnSpPr/>
              <p:nvPr/>
            </p:nvCxnSpPr>
            <p:spPr bwMode="hidden">
              <a:xfrm flipH="1" flipV="1">
                <a:off x="-1" y="4651431"/>
                <a:ext cx="2196496" cy="2206567"/>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p:cNvCxnSpPr/>
              <p:nvPr/>
            </p:nvCxnSpPr>
            <p:spPr bwMode="hidden">
              <a:xfrm flipH="1" flipV="1">
                <a:off x="-1" y="5864453"/>
                <a:ext cx="987003" cy="993545"/>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grpSp>
      <p:sp>
        <p:nvSpPr>
          <p:cNvPr id="2" name="Title Placeholder 1"/>
          <p:cNvSpPr>
            <a:spLocks noGrp="1"/>
          </p:cNvSpPr>
          <p:nvPr>
            <p:ph type="title"/>
          </p:nvPr>
        </p:nvSpPr>
        <p:spPr>
          <a:xfrm>
            <a:off x="1295400" y="503853"/>
            <a:ext cx="9601200" cy="1142385"/>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295400" y="1981201"/>
            <a:ext cx="9601200" cy="380999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48" name="Straight Connector 147"/>
          <p:cNvCxnSpPr/>
          <p:nvPr userDrawn="1"/>
        </p:nvCxnSpPr>
        <p:spPr>
          <a:xfrm>
            <a:off x="609600" y="6172200"/>
            <a:ext cx="10972800"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5" name="Footer Placeholder 4"/>
          <p:cNvSpPr>
            <a:spLocks noGrp="1"/>
          </p:cNvSpPr>
          <p:nvPr>
            <p:ph type="ftr" sz="quarter" idx="3"/>
          </p:nvPr>
        </p:nvSpPr>
        <p:spPr>
          <a:xfrm>
            <a:off x="609601" y="6289679"/>
            <a:ext cx="6128030" cy="222436"/>
          </a:xfrm>
          <a:prstGeom prst="rect">
            <a:avLst/>
          </a:prstGeom>
        </p:spPr>
        <p:txBody>
          <a:bodyPr vert="horz" lIns="91440" tIns="45720" rIns="91440" bIns="45720" rtlCol="0" anchor="ctr"/>
          <a:lstStyle>
            <a:lvl1pPr algn="l">
              <a:defRPr sz="1100">
                <a:solidFill>
                  <a:schemeClr val="tx1">
                    <a:lumMod val="90000"/>
                    <a:lumOff val="10000"/>
                  </a:schemeClr>
                </a:solidFill>
              </a:defRPr>
            </a:lvl1pPr>
          </a:lstStyle>
          <a:p>
            <a:r>
              <a:rPr lang="en-US" dirty="0"/>
              <a:t>Add a footer</a:t>
            </a:r>
          </a:p>
        </p:txBody>
      </p:sp>
      <p:sp>
        <p:nvSpPr>
          <p:cNvPr id="4" name="Date Placeholder 3"/>
          <p:cNvSpPr>
            <a:spLocks noGrp="1"/>
          </p:cNvSpPr>
          <p:nvPr>
            <p:ph type="dt" sz="half" idx="2"/>
          </p:nvPr>
        </p:nvSpPr>
        <p:spPr>
          <a:xfrm>
            <a:off x="9294042" y="6289679"/>
            <a:ext cx="965946" cy="222436"/>
          </a:xfrm>
          <a:prstGeom prst="rect">
            <a:avLst/>
          </a:prstGeom>
        </p:spPr>
        <p:txBody>
          <a:bodyPr vert="horz" lIns="91440" tIns="45720" rIns="91440" bIns="45720" rtlCol="0" anchor="ctr"/>
          <a:lstStyle>
            <a:lvl1pPr algn="r">
              <a:defRPr sz="1100">
                <a:solidFill>
                  <a:schemeClr val="tx1">
                    <a:lumMod val="90000"/>
                    <a:lumOff val="10000"/>
                  </a:schemeClr>
                </a:solidFill>
              </a:defRPr>
            </a:lvl1pPr>
          </a:lstStyle>
          <a:p>
            <a:fld id="{B51B2453-8663-4C69-AF73-9FD7B1DEC5D0}" type="datetime1">
              <a:rPr lang="en-US" smtClean="0"/>
              <a:pPr/>
              <a:t>3/25/2019</a:t>
            </a:fld>
            <a:endParaRPr lang="en-US" dirty="0"/>
          </a:p>
        </p:txBody>
      </p:sp>
      <p:sp>
        <p:nvSpPr>
          <p:cNvPr id="6" name="Slide Number Placeholder 5"/>
          <p:cNvSpPr>
            <a:spLocks noGrp="1"/>
          </p:cNvSpPr>
          <p:nvPr>
            <p:ph type="sldNum" sz="quarter" idx="4"/>
          </p:nvPr>
        </p:nvSpPr>
        <p:spPr>
          <a:xfrm>
            <a:off x="10665311" y="6289679"/>
            <a:ext cx="918882" cy="222436"/>
          </a:xfrm>
          <a:prstGeom prst="rect">
            <a:avLst/>
          </a:prstGeom>
        </p:spPr>
        <p:txBody>
          <a:bodyPr vert="horz" lIns="91440" tIns="45720" rIns="91440" bIns="45720" rtlCol="0" anchor="ctr"/>
          <a:lstStyle>
            <a:lvl1pPr algn="r">
              <a:defRPr sz="1100">
                <a:solidFill>
                  <a:schemeClr val="tx1">
                    <a:lumMod val="90000"/>
                    <a:lumOff val="10000"/>
                  </a:schemeClr>
                </a:solidFill>
              </a:defRPr>
            </a:lvl1pPr>
          </a:lstStyle>
          <a:p>
            <a:fld id="{E31375A4-56A4-47D6-9801-1991572033F7}" type="slidenum">
              <a:rPr lang="en-US" smtClean="0"/>
              <a:pPr/>
              <a:t>‹#›</a:t>
            </a:fld>
            <a:endParaRPr lang="en-US" dirty="0"/>
          </a:p>
        </p:txBody>
      </p:sp>
    </p:spTree>
    <p:extLst>
      <p:ext uri="{BB962C8B-B14F-4D97-AF65-F5344CB8AC3E}">
        <p14:creationId xmlns:p14="http://schemas.microsoft.com/office/powerpoint/2010/main" val="19432598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9"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200" b="1" kern="1200">
          <a:solidFill>
            <a:schemeClr val="accent1">
              <a:lumMod val="75000"/>
            </a:schemeClr>
          </a:solidFill>
          <a:latin typeface="+mj-lt"/>
          <a:ea typeface="+mj-ea"/>
          <a:cs typeface="+mj-cs"/>
        </a:defRPr>
      </a:lvl1pPr>
    </p:titleStyle>
    <p:bodyStyle>
      <a:lvl1pPr marL="228600" indent="-228600" algn="l" defTabSz="914400" rtl="0" eaLnBrk="1" latinLnBrk="0" hangingPunct="1">
        <a:lnSpc>
          <a:spcPct val="90000"/>
        </a:lnSpc>
        <a:spcBef>
          <a:spcPts val="1800"/>
        </a:spcBef>
        <a:buClr>
          <a:schemeClr val="accent1">
            <a:lumMod val="75000"/>
          </a:schemeClr>
        </a:buClr>
        <a:buSzPct val="100000"/>
        <a:buFont typeface="Arial" pitchFamily="34" charset="0"/>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1200"/>
        </a:spcBef>
        <a:buClr>
          <a:schemeClr val="accent1">
            <a:lumMod val="75000"/>
          </a:schemeClr>
        </a:buClr>
        <a:buSzPct val="100000"/>
        <a:buFont typeface="Arial" pitchFamily="34" charset="0"/>
        <a:buChar char="▪"/>
        <a:defRPr sz="1800" kern="1200">
          <a:solidFill>
            <a:schemeClr val="tx1"/>
          </a:solidFill>
          <a:latin typeface="+mn-lt"/>
          <a:ea typeface="+mn-ea"/>
          <a:cs typeface="+mn-cs"/>
        </a:defRPr>
      </a:lvl2pPr>
      <a:lvl3pPr marL="685800" indent="-179388" algn="l" defTabSz="914400" rtl="0" eaLnBrk="1" latinLnBrk="0" hangingPunct="1">
        <a:lnSpc>
          <a:spcPct val="90000"/>
        </a:lnSpc>
        <a:spcBef>
          <a:spcPts val="800"/>
        </a:spcBef>
        <a:buClr>
          <a:schemeClr val="accent1">
            <a:lumMod val="75000"/>
          </a:schemeClr>
        </a:buClr>
        <a:buSzPct val="100000"/>
        <a:buFont typeface="Arial" pitchFamily="34" charset="0"/>
        <a:buChar char="▪"/>
        <a:defRPr sz="1600" kern="1200">
          <a:solidFill>
            <a:schemeClr val="tx1"/>
          </a:solidFill>
          <a:latin typeface="+mn-lt"/>
          <a:ea typeface="+mn-ea"/>
          <a:cs typeface="+mn-cs"/>
        </a:defRPr>
      </a:lvl3pPr>
      <a:lvl4pPr marL="914400" indent="-182880" algn="l" defTabSz="914400" rtl="0" eaLnBrk="1" latinLnBrk="0" hangingPunct="1">
        <a:lnSpc>
          <a:spcPct val="90000"/>
        </a:lnSpc>
        <a:spcBef>
          <a:spcPts val="800"/>
        </a:spcBef>
        <a:buClr>
          <a:schemeClr val="accent1">
            <a:lumMod val="75000"/>
          </a:schemeClr>
        </a:buClr>
        <a:buSzPct val="100000"/>
        <a:buFont typeface="Arial" pitchFamily="34" charset="0"/>
        <a:buChar char="▪"/>
        <a:defRPr sz="1400" kern="1200">
          <a:solidFill>
            <a:schemeClr val="tx1"/>
          </a:solidFill>
          <a:latin typeface="+mn-lt"/>
          <a:ea typeface="+mn-ea"/>
          <a:cs typeface="+mn-cs"/>
        </a:defRPr>
      </a:lvl4pPr>
      <a:lvl5pPr marL="1143000" indent="-179388" algn="l" defTabSz="914400" rtl="0" eaLnBrk="1" latinLnBrk="0" hangingPunct="1">
        <a:lnSpc>
          <a:spcPct val="90000"/>
        </a:lnSpc>
        <a:spcBef>
          <a:spcPts val="600"/>
        </a:spcBef>
        <a:buClr>
          <a:schemeClr val="accent1">
            <a:lumMod val="75000"/>
          </a:schemeClr>
        </a:buClr>
        <a:buSzPct val="100000"/>
        <a:buFont typeface="Arial" pitchFamily="34" charset="0"/>
        <a:buChar char="▪"/>
        <a:defRPr sz="1400" kern="1200">
          <a:solidFill>
            <a:schemeClr val="tx1"/>
          </a:solidFill>
          <a:latin typeface="+mn-lt"/>
          <a:ea typeface="+mn-ea"/>
          <a:cs typeface="+mn-cs"/>
        </a:defRPr>
      </a:lvl5pPr>
      <a:lvl6pPr marL="1371600" indent="-182880" algn="l" defTabSz="914400" rtl="0" eaLnBrk="1" latinLnBrk="0" hangingPunct="1">
        <a:lnSpc>
          <a:spcPct val="90000"/>
        </a:lnSpc>
        <a:spcBef>
          <a:spcPts val="600"/>
        </a:spcBef>
        <a:buClr>
          <a:schemeClr val="accent1">
            <a:lumMod val="75000"/>
          </a:schemeClr>
        </a:buClr>
        <a:buSzPct val="100000"/>
        <a:buFont typeface="Arial" pitchFamily="34" charset="0"/>
        <a:buChar char="▪"/>
        <a:defRPr sz="1400" kern="1200">
          <a:solidFill>
            <a:schemeClr val="tx1"/>
          </a:solidFill>
          <a:latin typeface="+mn-lt"/>
          <a:ea typeface="+mn-ea"/>
          <a:cs typeface="+mn-cs"/>
        </a:defRPr>
      </a:lvl6pPr>
      <a:lvl7pPr marL="1600200" indent="-179388" algn="l" defTabSz="914400" rtl="0" eaLnBrk="1" latinLnBrk="0" hangingPunct="1">
        <a:lnSpc>
          <a:spcPct val="90000"/>
        </a:lnSpc>
        <a:spcBef>
          <a:spcPts val="600"/>
        </a:spcBef>
        <a:buClr>
          <a:schemeClr val="accent1">
            <a:lumMod val="75000"/>
          </a:schemeClr>
        </a:buClr>
        <a:buSzPct val="100000"/>
        <a:buFont typeface="Arial" pitchFamily="34" charset="0"/>
        <a:buChar char="▪"/>
        <a:defRPr sz="1400" kern="1200">
          <a:solidFill>
            <a:schemeClr val="tx1"/>
          </a:solidFill>
          <a:latin typeface="+mn-lt"/>
          <a:ea typeface="+mn-ea"/>
          <a:cs typeface="+mn-cs"/>
        </a:defRPr>
      </a:lvl7pPr>
      <a:lvl8pPr marL="1828800" indent="-182880" algn="l" defTabSz="914400" rtl="0" eaLnBrk="1" latinLnBrk="0" hangingPunct="1">
        <a:lnSpc>
          <a:spcPct val="90000"/>
        </a:lnSpc>
        <a:spcBef>
          <a:spcPts val="600"/>
        </a:spcBef>
        <a:buClr>
          <a:schemeClr val="accent1">
            <a:lumMod val="75000"/>
          </a:schemeClr>
        </a:buClr>
        <a:buSzPct val="100000"/>
        <a:buFont typeface="Arial" pitchFamily="34" charset="0"/>
        <a:buChar char="▪"/>
        <a:defRPr sz="1400" kern="1200">
          <a:solidFill>
            <a:schemeClr val="tx1"/>
          </a:solidFill>
          <a:latin typeface="+mn-lt"/>
          <a:ea typeface="+mn-ea"/>
          <a:cs typeface="+mn-cs"/>
        </a:defRPr>
      </a:lvl8pPr>
      <a:lvl9pPr marL="1878012" indent="0" algn="l" defTabSz="914400" rtl="0" eaLnBrk="1" latinLnBrk="0" hangingPunct="1">
        <a:lnSpc>
          <a:spcPct val="90000"/>
        </a:lnSpc>
        <a:spcBef>
          <a:spcPts val="600"/>
        </a:spcBef>
        <a:buClr>
          <a:schemeClr val="accent1">
            <a:lumMod val="75000"/>
          </a:schemeClr>
        </a:buClr>
        <a:buSzPct val="100000"/>
        <a:buFont typeface="Arial" pitchFamily="34" charset="0"/>
        <a:buNone/>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93845" y="372862"/>
            <a:ext cx="9604310" cy="4864963"/>
          </a:xfrm>
        </p:spPr>
        <p:txBody>
          <a:bodyPr>
            <a:normAutofit/>
          </a:bodyPr>
          <a:lstStyle/>
          <a:p>
            <a:br>
              <a:rPr lang="en-US" sz="1200" dirty="0"/>
            </a:br>
            <a:r>
              <a:rPr lang="en-US" sz="6600" dirty="0"/>
              <a:t>Interactive</a:t>
            </a:r>
            <a:r>
              <a:rPr lang="en-US" sz="1200" dirty="0"/>
              <a:t>  </a:t>
            </a:r>
            <a:r>
              <a:rPr lang="en-US" sz="6600" dirty="0"/>
              <a:t>Data Collection for Deep Learning Object Detectors on Humanoid Robots</a:t>
            </a:r>
          </a:p>
        </p:txBody>
      </p:sp>
      <p:sp>
        <p:nvSpPr>
          <p:cNvPr id="3" name="Subtitle 2"/>
          <p:cNvSpPr>
            <a:spLocks noGrp="1"/>
          </p:cNvSpPr>
          <p:nvPr>
            <p:ph type="subTitle" idx="1"/>
          </p:nvPr>
        </p:nvSpPr>
        <p:spPr>
          <a:xfrm>
            <a:off x="1293845" y="5308275"/>
            <a:ext cx="9666454" cy="1314465"/>
          </a:xfrm>
        </p:spPr>
        <p:txBody>
          <a:bodyPr>
            <a:noAutofit/>
          </a:bodyPr>
          <a:lstStyle/>
          <a:p>
            <a:r>
              <a:rPr lang="en-US" sz="1800" dirty="0"/>
              <a:t>2017 IEEE-RAS 17th International Conference on</a:t>
            </a:r>
            <a:br>
              <a:rPr lang="en-US" sz="1800" dirty="0"/>
            </a:br>
            <a:r>
              <a:rPr lang="en-US" sz="1800" dirty="0"/>
              <a:t>Humanoid Robotics (Humanoids)</a:t>
            </a:r>
            <a:br>
              <a:rPr lang="en-US" sz="1800" dirty="0"/>
            </a:br>
            <a:r>
              <a:rPr lang="en-US" sz="1800" dirty="0"/>
              <a:t>Birmingham, UK, November 15-17, 2017</a:t>
            </a:r>
          </a:p>
          <a:p>
            <a:r>
              <a:rPr lang="it-IT" sz="1800" dirty="0"/>
              <a:t>Elisa Maiettini, Giulia Pasquale, Lorenzo Rosasco and Lorenzo Natale</a:t>
            </a:r>
          </a:p>
          <a:p>
            <a:r>
              <a:rPr lang="it-IT" b="1" dirty="0">
                <a:solidFill>
                  <a:schemeClr val="tx1"/>
                </a:solidFill>
              </a:rPr>
              <a:t>Presented by: Apurva Ramdham </a:t>
            </a:r>
            <a:endParaRPr lang="en-US" b="1" dirty="0">
              <a:solidFill>
                <a:schemeClr val="tx1"/>
              </a:solidFill>
            </a:endParaRPr>
          </a:p>
        </p:txBody>
      </p:sp>
    </p:spTree>
    <p:extLst>
      <p:ext uri="{BB962C8B-B14F-4D97-AF65-F5344CB8AC3E}">
        <p14:creationId xmlns:p14="http://schemas.microsoft.com/office/powerpoint/2010/main" val="106904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E97469-D7F3-43FB-B4C2-95308087134F}"/>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id="{64EC0FBB-9D37-4718-838E-083E50A6CBBF}"/>
              </a:ext>
            </a:extLst>
          </p:cNvPr>
          <p:cNvPicPr>
            <a:picLocks noGrp="1" noChangeAspect="1"/>
          </p:cNvPicPr>
          <p:nvPr>
            <p:ph idx="1"/>
          </p:nvPr>
        </p:nvPicPr>
        <p:blipFill>
          <a:blip r:embed="rId2"/>
          <a:stretch>
            <a:fillRect/>
          </a:stretch>
        </p:blipFill>
        <p:spPr>
          <a:xfrm>
            <a:off x="337351" y="150920"/>
            <a:ext cx="11567604" cy="6462944"/>
          </a:xfrm>
          <a:prstGeom prst="rect">
            <a:avLst/>
          </a:prstGeom>
        </p:spPr>
      </p:pic>
    </p:spTree>
    <p:extLst>
      <p:ext uri="{BB962C8B-B14F-4D97-AF65-F5344CB8AC3E}">
        <p14:creationId xmlns:p14="http://schemas.microsoft.com/office/powerpoint/2010/main" val="1135035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 a Slide Title – 3</a:t>
            </a:r>
            <a:br>
              <a:rPr lang="en-US" dirty="0"/>
            </a:br>
            <a:endParaRPr lang="en-US" dirty="0"/>
          </a:p>
        </p:txBody>
      </p:sp>
      <p:pic>
        <p:nvPicPr>
          <p:cNvPr id="3" name="Picture 2">
            <a:extLst>
              <a:ext uri="{FF2B5EF4-FFF2-40B4-BE49-F238E27FC236}">
                <a16:creationId xmlns:a16="http://schemas.microsoft.com/office/drawing/2014/main" id="{C333B54E-9C0E-48B9-8129-C1E011909805}"/>
              </a:ext>
            </a:extLst>
          </p:cNvPr>
          <p:cNvPicPr>
            <a:picLocks noChangeAspect="1"/>
          </p:cNvPicPr>
          <p:nvPr/>
        </p:nvPicPr>
        <p:blipFill>
          <a:blip r:embed="rId2"/>
          <a:stretch>
            <a:fillRect/>
          </a:stretch>
        </p:blipFill>
        <p:spPr>
          <a:xfrm>
            <a:off x="309562" y="457200"/>
            <a:ext cx="11572875" cy="5943600"/>
          </a:xfrm>
          <a:prstGeom prst="rect">
            <a:avLst/>
          </a:prstGeom>
        </p:spPr>
      </p:pic>
      <p:pic>
        <p:nvPicPr>
          <p:cNvPr id="4" name="Picture 3">
            <a:extLst>
              <a:ext uri="{FF2B5EF4-FFF2-40B4-BE49-F238E27FC236}">
                <a16:creationId xmlns:a16="http://schemas.microsoft.com/office/drawing/2014/main" id="{4D46645A-4277-4ADC-B9D1-6A64B543A412}"/>
              </a:ext>
            </a:extLst>
          </p:cNvPr>
          <p:cNvPicPr>
            <a:picLocks noChangeAspect="1"/>
          </p:cNvPicPr>
          <p:nvPr/>
        </p:nvPicPr>
        <p:blipFill>
          <a:blip r:embed="rId3"/>
          <a:stretch>
            <a:fillRect/>
          </a:stretch>
        </p:blipFill>
        <p:spPr>
          <a:xfrm>
            <a:off x="4376737" y="6078199"/>
            <a:ext cx="7505700" cy="304800"/>
          </a:xfrm>
          <a:prstGeom prst="rect">
            <a:avLst/>
          </a:prstGeom>
        </p:spPr>
      </p:pic>
    </p:spTree>
    <p:extLst>
      <p:ext uri="{BB962C8B-B14F-4D97-AF65-F5344CB8AC3E}">
        <p14:creationId xmlns:p14="http://schemas.microsoft.com/office/powerpoint/2010/main" val="2366393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88777"/>
            <a:ext cx="9601200" cy="1145219"/>
          </a:xfrm>
        </p:spPr>
        <p:txBody>
          <a:bodyPr>
            <a:normAutofit/>
          </a:bodyPr>
          <a:lstStyle/>
          <a:p>
            <a:pPr algn="ctr"/>
            <a:r>
              <a:rPr lang="en-US" dirty="0"/>
              <a:t>FASTER REGION-CNN ARCHITECTURE</a:t>
            </a:r>
            <a:br>
              <a:rPr lang="en-US" dirty="0"/>
            </a:br>
            <a:endParaRPr lang="en-US" dirty="0"/>
          </a:p>
        </p:txBody>
      </p:sp>
      <p:sp>
        <p:nvSpPr>
          <p:cNvPr id="3" name="Content Placeholder 2"/>
          <p:cNvSpPr>
            <a:spLocks noGrp="1"/>
          </p:cNvSpPr>
          <p:nvPr>
            <p:ph idx="1"/>
          </p:nvPr>
        </p:nvSpPr>
        <p:spPr>
          <a:xfrm>
            <a:off x="1295400" y="4873841"/>
            <a:ext cx="9601200" cy="917359"/>
          </a:xfrm>
        </p:spPr>
        <p:txBody>
          <a:bodyPr/>
          <a:lstStyle/>
          <a:p>
            <a:pPr marL="0" indent="0" algn="just">
              <a:buNone/>
            </a:pPr>
            <a:r>
              <a:rPr lang="en-US" dirty="0"/>
              <a:t>Instead of employing an external method to provide the object detection network with candidate Regions of Interest e.g., Selective Search algorithm, it uses a shallow Convolutional Neural Network called Region Proposal Network (RPN).</a:t>
            </a:r>
          </a:p>
        </p:txBody>
      </p:sp>
      <p:pic>
        <p:nvPicPr>
          <p:cNvPr id="5" name="Picture 4">
            <a:extLst>
              <a:ext uri="{FF2B5EF4-FFF2-40B4-BE49-F238E27FC236}">
                <a16:creationId xmlns:a16="http://schemas.microsoft.com/office/drawing/2014/main" id="{CA75FE7B-97A4-4C64-AC2A-F53F332081B8}"/>
              </a:ext>
            </a:extLst>
          </p:cNvPr>
          <p:cNvPicPr>
            <a:picLocks noChangeAspect="1"/>
          </p:cNvPicPr>
          <p:nvPr/>
        </p:nvPicPr>
        <p:blipFill>
          <a:blip r:embed="rId3"/>
          <a:stretch>
            <a:fillRect/>
          </a:stretch>
        </p:blipFill>
        <p:spPr>
          <a:xfrm>
            <a:off x="2166153" y="1066800"/>
            <a:ext cx="7608163" cy="3668235"/>
          </a:xfrm>
          <a:prstGeom prst="rect">
            <a:avLst/>
          </a:prstGeom>
        </p:spPr>
      </p:pic>
    </p:spTree>
    <p:extLst>
      <p:ext uri="{BB962C8B-B14F-4D97-AF65-F5344CB8AC3E}">
        <p14:creationId xmlns:p14="http://schemas.microsoft.com/office/powerpoint/2010/main" val="2191148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Diagram 9">
            <a:extLst>
              <a:ext uri="{FF2B5EF4-FFF2-40B4-BE49-F238E27FC236}">
                <a16:creationId xmlns:a16="http://schemas.microsoft.com/office/drawing/2014/main" id="{2F645E29-E747-4E5E-ABC0-517339338D15}"/>
              </a:ext>
            </a:extLst>
          </p:cNvPr>
          <p:cNvGraphicFramePr/>
          <p:nvPr>
            <p:extLst>
              <p:ext uri="{D42A27DB-BD31-4B8C-83A1-F6EECF244321}">
                <p14:modId xmlns:p14="http://schemas.microsoft.com/office/powerpoint/2010/main" val="3702432047"/>
              </p:ext>
            </p:extLst>
          </p:nvPr>
        </p:nvGraphicFramePr>
        <p:xfrm>
          <a:off x="0" y="0"/>
          <a:ext cx="12192000" cy="67825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92661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91EDAC8-142E-4B59-8B83-7D2391278BDE}"/>
              </a:ext>
            </a:extLst>
          </p:cNvPr>
          <p:cNvPicPr>
            <a:picLocks noChangeAspect="1"/>
          </p:cNvPicPr>
          <p:nvPr/>
        </p:nvPicPr>
        <p:blipFill>
          <a:blip r:embed="rId2"/>
          <a:stretch>
            <a:fillRect/>
          </a:stretch>
        </p:blipFill>
        <p:spPr>
          <a:xfrm>
            <a:off x="4492101" y="3315717"/>
            <a:ext cx="7699899" cy="3542283"/>
          </a:xfrm>
          <a:prstGeom prst="rect">
            <a:avLst/>
          </a:prstGeom>
        </p:spPr>
      </p:pic>
      <p:pic>
        <p:nvPicPr>
          <p:cNvPr id="6" name="Picture 5">
            <a:extLst>
              <a:ext uri="{FF2B5EF4-FFF2-40B4-BE49-F238E27FC236}">
                <a16:creationId xmlns:a16="http://schemas.microsoft.com/office/drawing/2014/main" id="{0C9EDC96-E297-48B9-8232-550E1C5E8352}"/>
              </a:ext>
            </a:extLst>
          </p:cNvPr>
          <p:cNvPicPr>
            <a:picLocks noChangeAspect="1"/>
          </p:cNvPicPr>
          <p:nvPr/>
        </p:nvPicPr>
        <p:blipFill>
          <a:blip r:embed="rId3"/>
          <a:stretch>
            <a:fillRect/>
          </a:stretch>
        </p:blipFill>
        <p:spPr>
          <a:xfrm>
            <a:off x="-1" y="0"/>
            <a:ext cx="7932661" cy="3315717"/>
          </a:xfrm>
          <a:prstGeom prst="rect">
            <a:avLst/>
          </a:prstGeom>
        </p:spPr>
      </p:pic>
    </p:spTree>
    <p:extLst>
      <p:ext uri="{BB962C8B-B14F-4D97-AF65-F5344CB8AC3E}">
        <p14:creationId xmlns:p14="http://schemas.microsoft.com/office/powerpoint/2010/main" val="2276677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050A7592-52B7-4D22-A967-2F5C4ACB7969}"/>
              </a:ext>
            </a:extLst>
          </p:cNvPr>
          <p:cNvPicPr>
            <a:picLocks noGrp="1" noChangeAspect="1"/>
          </p:cNvPicPr>
          <p:nvPr>
            <p:ph idx="1"/>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878388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195310"/>
            <a:ext cx="9601200" cy="1464814"/>
          </a:xfrm>
        </p:spPr>
        <p:txBody>
          <a:bodyPr/>
          <a:lstStyle/>
          <a:p>
            <a:pPr algn="ctr"/>
            <a:r>
              <a:rPr lang="en-US" dirty="0"/>
              <a:t>EXPERIMENTS</a:t>
            </a:r>
          </a:p>
        </p:txBody>
      </p:sp>
      <p:pic>
        <p:nvPicPr>
          <p:cNvPr id="3" name="Picture 2">
            <a:extLst>
              <a:ext uri="{FF2B5EF4-FFF2-40B4-BE49-F238E27FC236}">
                <a16:creationId xmlns:a16="http://schemas.microsoft.com/office/drawing/2014/main" id="{89B9EF40-ABE6-492C-B815-0BE26191DA00}"/>
              </a:ext>
            </a:extLst>
          </p:cNvPr>
          <p:cNvPicPr>
            <a:picLocks noChangeAspect="1"/>
          </p:cNvPicPr>
          <p:nvPr/>
        </p:nvPicPr>
        <p:blipFill>
          <a:blip r:embed="rId2"/>
          <a:stretch>
            <a:fillRect/>
          </a:stretch>
        </p:blipFill>
        <p:spPr>
          <a:xfrm>
            <a:off x="3300412" y="1798606"/>
            <a:ext cx="5591175" cy="4531173"/>
          </a:xfrm>
          <a:prstGeom prst="rect">
            <a:avLst/>
          </a:prstGeom>
        </p:spPr>
      </p:pic>
    </p:spTree>
    <p:extLst>
      <p:ext uri="{BB962C8B-B14F-4D97-AF65-F5344CB8AC3E}">
        <p14:creationId xmlns:p14="http://schemas.microsoft.com/office/powerpoint/2010/main" val="546747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16210" y="355108"/>
            <a:ext cx="5399297" cy="1882066"/>
          </a:xfrm>
        </p:spPr>
        <p:txBody>
          <a:bodyPr>
            <a:normAutofit fontScale="90000"/>
          </a:bodyPr>
          <a:lstStyle/>
          <a:p>
            <a:r>
              <a:rPr lang="en-US" b="0" dirty="0">
                <a:solidFill>
                  <a:schemeClr val="tx1"/>
                </a:solidFill>
              </a:rPr>
              <a:t>●Training set of ~ 27k images</a:t>
            </a:r>
            <a:br>
              <a:rPr lang="en-US" b="0" dirty="0">
                <a:solidFill>
                  <a:schemeClr val="tx1"/>
                </a:solidFill>
              </a:rPr>
            </a:br>
            <a:r>
              <a:rPr lang="en-US" b="0" dirty="0">
                <a:solidFill>
                  <a:schemeClr val="tx1"/>
                </a:solidFill>
              </a:rPr>
              <a:t>●Test set of ~13k images</a:t>
            </a:r>
            <a:br>
              <a:rPr lang="en-US" dirty="0"/>
            </a:br>
            <a:br>
              <a:rPr lang="en-US" dirty="0"/>
            </a:br>
            <a:endParaRPr lang="en-US" dirty="0"/>
          </a:p>
        </p:txBody>
      </p:sp>
      <p:pic>
        <p:nvPicPr>
          <p:cNvPr id="3" name="Picture 2">
            <a:extLst>
              <a:ext uri="{FF2B5EF4-FFF2-40B4-BE49-F238E27FC236}">
                <a16:creationId xmlns:a16="http://schemas.microsoft.com/office/drawing/2014/main" id="{9E7B0BF1-6F66-4F11-A1F3-435A259F8DD5}"/>
              </a:ext>
            </a:extLst>
          </p:cNvPr>
          <p:cNvPicPr>
            <a:picLocks noChangeAspect="1"/>
          </p:cNvPicPr>
          <p:nvPr/>
        </p:nvPicPr>
        <p:blipFill rotWithShape="1">
          <a:blip r:embed="rId2"/>
          <a:srcRect l="52185" t="20610" r="1" b="2672"/>
          <a:stretch/>
        </p:blipFill>
        <p:spPr>
          <a:xfrm>
            <a:off x="97655" y="0"/>
            <a:ext cx="6418555" cy="3799643"/>
          </a:xfrm>
          <a:prstGeom prst="rect">
            <a:avLst/>
          </a:prstGeom>
        </p:spPr>
      </p:pic>
      <p:pic>
        <p:nvPicPr>
          <p:cNvPr id="4" name="Picture 3">
            <a:extLst>
              <a:ext uri="{FF2B5EF4-FFF2-40B4-BE49-F238E27FC236}">
                <a16:creationId xmlns:a16="http://schemas.microsoft.com/office/drawing/2014/main" id="{9C98C4AD-02C8-4A1A-9C9C-E6FA793FF59A}"/>
              </a:ext>
            </a:extLst>
          </p:cNvPr>
          <p:cNvPicPr>
            <a:picLocks noChangeAspect="1"/>
          </p:cNvPicPr>
          <p:nvPr/>
        </p:nvPicPr>
        <p:blipFill>
          <a:blip r:embed="rId3"/>
          <a:stretch>
            <a:fillRect/>
          </a:stretch>
        </p:blipFill>
        <p:spPr>
          <a:xfrm>
            <a:off x="54939" y="3968322"/>
            <a:ext cx="11974303" cy="2889678"/>
          </a:xfrm>
          <a:prstGeom prst="rect">
            <a:avLst/>
          </a:prstGeom>
        </p:spPr>
      </p:pic>
    </p:spTree>
    <p:extLst>
      <p:ext uri="{BB962C8B-B14F-4D97-AF65-F5344CB8AC3E}">
        <p14:creationId xmlns:p14="http://schemas.microsoft.com/office/powerpoint/2010/main" val="2761960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8070" y="224589"/>
            <a:ext cx="10248530" cy="1090864"/>
          </a:xfrm>
        </p:spPr>
        <p:txBody>
          <a:bodyPr>
            <a:normAutofit fontScale="90000"/>
          </a:bodyPr>
          <a:lstStyle/>
          <a:p>
            <a:r>
              <a:rPr lang="en-US" sz="4000" dirty="0"/>
              <a:t>Evaluation I: Object detection in the same setting</a:t>
            </a:r>
          </a:p>
        </p:txBody>
      </p:sp>
      <p:sp>
        <p:nvSpPr>
          <p:cNvPr id="3" name="Content Placeholder 2"/>
          <p:cNvSpPr>
            <a:spLocks noGrp="1"/>
          </p:cNvSpPr>
          <p:nvPr>
            <p:ph idx="1"/>
          </p:nvPr>
        </p:nvSpPr>
        <p:spPr>
          <a:xfrm>
            <a:off x="648070" y="1475873"/>
            <a:ext cx="10910656" cy="4791761"/>
          </a:xfrm>
        </p:spPr>
        <p:txBody>
          <a:bodyPr>
            <a:normAutofit/>
          </a:bodyPr>
          <a:lstStyle/>
          <a:p>
            <a:pPr algn="just"/>
            <a:r>
              <a:rPr lang="en-US" dirty="0"/>
              <a:t>Because the training data is segmented and labelled automatically by the robot it inevitably contains errors in the bounding box. </a:t>
            </a:r>
          </a:p>
          <a:p>
            <a:pPr algn="just"/>
            <a:r>
              <a:rPr lang="en-US" dirty="0"/>
              <a:t>This evaluation is therefore important to determine to what extent the detection network is robust to the noise in the training data.</a:t>
            </a:r>
          </a:p>
          <a:p>
            <a:pPr algn="just"/>
            <a:r>
              <a:rPr lang="en-US" dirty="0"/>
              <a:t>To this end, we considered the two ZF and VGG_CNN_M_1024 models.</a:t>
            </a:r>
          </a:p>
        </p:txBody>
      </p:sp>
      <p:pic>
        <p:nvPicPr>
          <p:cNvPr id="4" name="Picture 3">
            <a:extLst>
              <a:ext uri="{FF2B5EF4-FFF2-40B4-BE49-F238E27FC236}">
                <a16:creationId xmlns:a16="http://schemas.microsoft.com/office/drawing/2014/main" id="{A911E44F-C6C1-4834-A8E4-ACDCB574A37C}"/>
              </a:ext>
            </a:extLst>
          </p:cNvPr>
          <p:cNvPicPr>
            <a:picLocks noChangeAspect="1"/>
          </p:cNvPicPr>
          <p:nvPr/>
        </p:nvPicPr>
        <p:blipFill>
          <a:blip r:embed="rId3"/>
          <a:stretch>
            <a:fillRect/>
          </a:stretch>
        </p:blipFill>
        <p:spPr>
          <a:xfrm>
            <a:off x="240631" y="3552267"/>
            <a:ext cx="11694695" cy="2715367"/>
          </a:xfrm>
          <a:prstGeom prst="rect">
            <a:avLst/>
          </a:prstGeom>
        </p:spPr>
      </p:pic>
    </p:spTree>
    <p:extLst>
      <p:ext uri="{BB962C8B-B14F-4D97-AF65-F5344CB8AC3E}">
        <p14:creationId xmlns:p14="http://schemas.microsoft.com/office/powerpoint/2010/main" val="1587887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B1CC833-CAF0-4509-B204-CF2B43FB79FE}"/>
              </a:ext>
            </a:extLst>
          </p:cNvPr>
          <p:cNvSpPr>
            <a:spLocks noGrp="1"/>
          </p:cNvSpPr>
          <p:nvPr>
            <p:ph idx="1"/>
          </p:nvPr>
        </p:nvSpPr>
        <p:spPr>
          <a:xfrm>
            <a:off x="452761" y="719091"/>
            <a:ext cx="10719047" cy="5270469"/>
          </a:xfrm>
        </p:spPr>
        <p:txBody>
          <a:bodyPr>
            <a:normAutofit/>
          </a:bodyPr>
          <a:lstStyle/>
          <a:p>
            <a:r>
              <a:rPr lang="en-US" dirty="0"/>
              <a:t>In this first test we use as ground-truth the bounding boxes computed automatically using depth information. </a:t>
            </a:r>
          </a:p>
          <a:p>
            <a:r>
              <a:rPr lang="en-US" dirty="0"/>
              <a:t>Further evaluated the system against bounding boxes computed with manual annotation on a subset of the images. </a:t>
            </a:r>
          </a:p>
          <a:p>
            <a:r>
              <a:rPr lang="en-US" dirty="0"/>
              <a:t>Adopted the labelImg tool5 and fixed an annotating policy such that an object must be annotated if at least a 50-25% of its total shape is visible.</a:t>
            </a:r>
          </a:p>
          <a:p>
            <a:r>
              <a:rPr lang="en-US" dirty="0"/>
              <a:t> We annotated 150 frames from each MIX sequence, gathering a test set of 3K images for all the 20 objects that we made available at the ICWT website. </a:t>
            </a:r>
          </a:p>
          <a:p>
            <a:endParaRPr lang="en-US" dirty="0"/>
          </a:p>
        </p:txBody>
      </p:sp>
      <p:pic>
        <p:nvPicPr>
          <p:cNvPr id="5" name="Picture 4">
            <a:extLst>
              <a:ext uri="{FF2B5EF4-FFF2-40B4-BE49-F238E27FC236}">
                <a16:creationId xmlns:a16="http://schemas.microsoft.com/office/drawing/2014/main" id="{F6678865-89EF-4696-8B63-D3F3549506E1}"/>
              </a:ext>
            </a:extLst>
          </p:cNvPr>
          <p:cNvPicPr>
            <a:picLocks noChangeAspect="1"/>
          </p:cNvPicPr>
          <p:nvPr/>
        </p:nvPicPr>
        <p:blipFill>
          <a:blip r:embed="rId2"/>
          <a:stretch>
            <a:fillRect/>
          </a:stretch>
        </p:blipFill>
        <p:spPr>
          <a:xfrm>
            <a:off x="3102747" y="3783466"/>
            <a:ext cx="5791200" cy="2724150"/>
          </a:xfrm>
          <a:prstGeom prst="rect">
            <a:avLst/>
          </a:prstGeom>
        </p:spPr>
      </p:pic>
      <p:sp>
        <p:nvSpPr>
          <p:cNvPr id="6" name="Title 1">
            <a:extLst>
              <a:ext uri="{FF2B5EF4-FFF2-40B4-BE49-F238E27FC236}">
                <a16:creationId xmlns:a16="http://schemas.microsoft.com/office/drawing/2014/main" id="{607064FB-523E-4D3A-8C2E-6E4A10BD7A42}"/>
              </a:ext>
            </a:extLst>
          </p:cNvPr>
          <p:cNvSpPr>
            <a:spLocks noGrp="1"/>
          </p:cNvSpPr>
          <p:nvPr>
            <p:ph type="title"/>
          </p:nvPr>
        </p:nvSpPr>
        <p:spPr>
          <a:xfrm>
            <a:off x="452761" y="39663"/>
            <a:ext cx="9601200" cy="679428"/>
          </a:xfrm>
        </p:spPr>
        <p:txBody>
          <a:bodyPr>
            <a:normAutofit/>
          </a:bodyPr>
          <a:lstStyle/>
          <a:p>
            <a:r>
              <a:rPr lang="en-US" dirty="0"/>
              <a:t>Testing</a:t>
            </a:r>
          </a:p>
        </p:txBody>
      </p:sp>
    </p:spTree>
    <p:extLst>
      <p:ext uri="{BB962C8B-B14F-4D97-AF65-F5344CB8AC3E}">
        <p14:creationId xmlns:p14="http://schemas.microsoft.com/office/powerpoint/2010/main" val="1916962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8070" y="71021"/>
            <a:ext cx="10248530" cy="976545"/>
          </a:xfrm>
        </p:spPr>
        <p:txBody>
          <a:bodyPr>
            <a:normAutofit/>
          </a:bodyPr>
          <a:lstStyle/>
          <a:p>
            <a:r>
              <a:rPr lang="en-US" sz="4000" dirty="0"/>
              <a:t>INTRODUCTION</a:t>
            </a:r>
          </a:p>
        </p:txBody>
      </p:sp>
      <p:sp>
        <p:nvSpPr>
          <p:cNvPr id="3" name="Content Placeholder 2"/>
          <p:cNvSpPr>
            <a:spLocks noGrp="1"/>
          </p:cNvSpPr>
          <p:nvPr>
            <p:ph idx="1"/>
          </p:nvPr>
        </p:nvSpPr>
        <p:spPr>
          <a:xfrm>
            <a:off x="648070" y="1171853"/>
            <a:ext cx="10910656" cy="5095782"/>
          </a:xfrm>
        </p:spPr>
        <p:txBody>
          <a:bodyPr>
            <a:normAutofit/>
          </a:bodyPr>
          <a:lstStyle/>
          <a:p>
            <a:pPr algn="just"/>
            <a:r>
              <a:rPr lang="en-US" dirty="0"/>
              <a:t>The ability to localize and recognize objects in the scene is crucial for autonomous robots to act in unconstrained environments.</a:t>
            </a:r>
          </a:p>
          <a:p>
            <a:pPr algn="just"/>
            <a:r>
              <a:rPr lang="en-US" dirty="0"/>
              <a:t>One of the problems in the adoption of recent remarkable DL methods in robotics, is that they require a large dataset of images carefully annotated.</a:t>
            </a:r>
          </a:p>
          <a:p>
            <a:pPr algn="just"/>
            <a:r>
              <a:rPr lang="en-US" dirty="0"/>
              <a:t>Image annotation is particularly demanding for training object detection systems, because this process requires not only object labels but also bounding boxes. In addition, it implies an off-line process.</a:t>
            </a:r>
          </a:p>
          <a:p>
            <a:pPr algn="just"/>
            <a:r>
              <a:rPr lang="en-US" dirty="0"/>
              <a:t>We propose an approach to train DL methods for object detection that overcomes the lack of manual annotations by exploiting the interaction with a human teacher.</a:t>
            </a:r>
          </a:p>
          <a:p>
            <a:pPr algn="just"/>
            <a:r>
              <a:rPr lang="en-US" dirty="0"/>
              <a:t>The contribution of this work is to assess whether this approach can be adopted to effectively train deep object detectors as the recent Faster Region-CNN.</a:t>
            </a:r>
          </a:p>
        </p:txBody>
      </p:sp>
    </p:spTree>
    <p:extLst>
      <p:ext uri="{BB962C8B-B14F-4D97-AF65-F5344CB8AC3E}">
        <p14:creationId xmlns:p14="http://schemas.microsoft.com/office/powerpoint/2010/main" val="3984617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D718F-BCA3-4275-A015-5CE5E0E5726B}"/>
              </a:ext>
            </a:extLst>
          </p:cNvPr>
          <p:cNvSpPr>
            <a:spLocks noGrp="1"/>
          </p:cNvSpPr>
          <p:nvPr>
            <p:ph type="title"/>
          </p:nvPr>
        </p:nvSpPr>
        <p:spPr/>
        <p:txBody>
          <a:bodyPr>
            <a:normAutofit/>
          </a:bodyPr>
          <a:lstStyle/>
          <a:p>
            <a:r>
              <a:rPr lang="en-US" sz="1800" b="0" dirty="0">
                <a:solidFill>
                  <a:schemeClr val="tx1"/>
                </a:solidFill>
              </a:rPr>
              <a:t>Since the mAP evaluated on the manual ground truth is even higher, it can be inferred that, not only the automatic annotations are sufficient to train good detectors, but these networks also learned to “average out“ possible noise in the ground truth, performing thus better than the depth segmentation procedure.</a:t>
            </a:r>
          </a:p>
        </p:txBody>
      </p:sp>
      <p:pic>
        <p:nvPicPr>
          <p:cNvPr id="4" name="Content Placeholder 3">
            <a:extLst>
              <a:ext uri="{FF2B5EF4-FFF2-40B4-BE49-F238E27FC236}">
                <a16:creationId xmlns:a16="http://schemas.microsoft.com/office/drawing/2014/main" id="{0F84450E-3BBC-44EB-9C14-373CECE6F392}"/>
              </a:ext>
            </a:extLst>
          </p:cNvPr>
          <p:cNvPicPr>
            <a:picLocks noGrp="1" noChangeAspect="1"/>
          </p:cNvPicPr>
          <p:nvPr>
            <p:ph idx="1"/>
          </p:nvPr>
        </p:nvPicPr>
        <p:blipFill>
          <a:blip r:embed="rId2"/>
          <a:stretch>
            <a:fillRect/>
          </a:stretch>
        </p:blipFill>
        <p:spPr>
          <a:xfrm>
            <a:off x="3931743" y="2084079"/>
            <a:ext cx="4541577" cy="3810000"/>
          </a:xfrm>
          <a:prstGeom prst="rect">
            <a:avLst/>
          </a:prstGeom>
        </p:spPr>
      </p:pic>
    </p:spTree>
    <p:extLst>
      <p:ext uri="{BB962C8B-B14F-4D97-AF65-F5344CB8AC3E}">
        <p14:creationId xmlns:p14="http://schemas.microsoft.com/office/powerpoint/2010/main" val="1282826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93EA85-F91E-4480-957C-E145F4C9155E}"/>
              </a:ext>
            </a:extLst>
          </p:cNvPr>
          <p:cNvSpPr>
            <a:spLocks noGrp="1"/>
          </p:cNvSpPr>
          <p:nvPr>
            <p:ph type="title"/>
          </p:nvPr>
        </p:nvSpPr>
        <p:spPr>
          <a:xfrm>
            <a:off x="1295400" y="56971"/>
            <a:ext cx="9601200" cy="825345"/>
          </a:xfrm>
        </p:spPr>
        <p:txBody>
          <a:bodyPr/>
          <a:lstStyle/>
          <a:p>
            <a:r>
              <a:rPr lang="en-US" dirty="0"/>
              <a:t>Evaluation II: Detecting objects in other settings</a:t>
            </a:r>
          </a:p>
        </p:txBody>
      </p:sp>
      <p:pic>
        <p:nvPicPr>
          <p:cNvPr id="4" name="Content Placeholder 3">
            <a:extLst>
              <a:ext uri="{FF2B5EF4-FFF2-40B4-BE49-F238E27FC236}">
                <a16:creationId xmlns:a16="http://schemas.microsoft.com/office/drawing/2014/main" id="{6E114E9C-41C9-4F09-875B-F8D4F6680180}"/>
              </a:ext>
            </a:extLst>
          </p:cNvPr>
          <p:cNvPicPr>
            <a:picLocks noGrp="1" noChangeAspect="1"/>
          </p:cNvPicPr>
          <p:nvPr>
            <p:ph idx="1"/>
          </p:nvPr>
        </p:nvPicPr>
        <p:blipFill>
          <a:blip r:embed="rId2"/>
          <a:stretch>
            <a:fillRect/>
          </a:stretch>
        </p:blipFill>
        <p:spPr>
          <a:xfrm>
            <a:off x="1231233" y="1701499"/>
            <a:ext cx="9601200" cy="3094476"/>
          </a:xfrm>
          <a:prstGeom prst="rect">
            <a:avLst/>
          </a:prstGeom>
        </p:spPr>
      </p:pic>
      <p:sp>
        <p:nvSpPr>
          <p:cNvPr id="5" name="Title 1">
            <a:extLst>
              <a:ext uri="{FF2B5EF4-FFF2-40B4-BE49-F238E27FC236}">
                <a16:creationId xmlns:a16="http://schemas.microsoft.com/office/drawing/2014/main" id="{D6927D3E-02D3-463A-8433-BE694F26CD94}"/>
              </a:ext>
            </a:extLst>
          </p:cNvPr>
          <p:cNvSpPr txBox="1">
            <a:spLocks/>
          </p:cNvSpPr>
          <p:nvPr/>
        </p:nvSpPr>
        <p:spPr>
          <a:xfrm>
            <a:off x="4219074" y="4331788"/>
            <a:ext cx="6709609" cy="202235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b="1" kern="1200">
                <a:solidFill>
                  <a:schemeClr val="accent1">
                    <a:lumMod val="75000"/>
                  </a:schemeClr>
                </a:solidFill>
                <a:latin typeface="+mj-lt"/>
                <a:ea typeface="+mj-ea"/>
                <a:cs typeface="+mj-cs"/>
              </a:defRPr>
            </a:lvl1pPr>
          </a:lstStyle>
          <a:p>
            <a:r>
              <a:rPr lang="en-US" sz="2400" b="0" dirty="0">
                <a:solidFill>
                  <a:schemeClr val="tx1"/>
                </a:solidFill>
              </a:rPr>
              <a:t>Comprising ∼ 300 frames</a:t>
            </a:r>
          </a:p>
          <a:p>
            <a:br>
              <a:rPr lang="en-US" dirty="0"/>
            </a:br>
            <a:endParaRPr lang="en-US" dirty="0"/>
          </a:p>
        </p:txBody>
      </p:sp>
    </p:spTree>
    <p:extLst>
      <p:ext uri="{BB962C8B-B14F-4D97-AF65-F5344CB8AC3E}">
        <p14:creationId xmlns:p14="http://schemas.microsoft.com/office/powerpoint/2010/main" val="3415669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1D4AB-DA58-45F5-A8B9-510B98000E58}"/>
              </a:ext>
            </a:extLst>
          </p:cNvPr>
          <p:cNvSpPr>
            <a:spLocks noGrp="1"/>
          </p:cNvSpPr>
          <p:nvPr>
            <p:ph type="title"/>
          </p:nvPr>
        </p:nvSpPr>
        <p:spPr/>
        <p:txBody>
          <a:bodyPr/>
          <a:lstStyle/>
          <a:p>
            <a:r>
              <a:rPr lang="en-US" dirty="0"/>
              <a:t>Performance:</a:t>
            </a:r>
          </a:p>
        </p:txBody>
      </p:sp>
      <p:pic>
        <p:nvPicPr>
          <p:cNvPr id="4" name="Content Placeholder 3">
            <a:extLst>
              <a:ext uri="{FF2B5EF4-FFF2-40B4-BE49-F238E27FC236}">
                <a16:creationId xmlns:a16="http://schemas.microsoft.com/office/drawing/2014/main" id="{A0988AAD-01C3-4909-8D74-FD50B69F9FAE}"/>
              </a:ext>
            </a:extLst>
          </p:cNvPr>
          <p:cNvPicPr>
            <a:picLocks noGrp="1" noChangeAspect="1"/>
          </p:cNvPicPr>
          <p:nvPr>
            <p:ph idx="1"/>
          </p:nvPr>
        </p:nvPicPr>
        <p:blipFill>
          <a:blip r:embed="rId2"/>
          <a:stretch>
            <a:fillRect/>
          </a:stretch>
        </p:blipFill>
        <p:spPr>
          <a:xfrm>
            <a:off x="978565" y="2624137"/>
            <a:ext cx="4943475" cy="1609725"/>
          </a:xfrm>
          <a:prstGeom prst="rect">
            <a:avLst/>
          </a:prstGeom>
        </p:spPr>
      </p:pic>
      <p:pic>
        <p:nvPicPr>
          <p:cNvPr id="5" name="Picture 4">
            <a:extLst>
              <a:ext uri="{FF2B5EF4-FFF2-40B4-BE49-F238E27FC236}">
                <a16:creationId xmlns:a16="http://schemas.microsoft.com/office/drawing/2014/main" id="{E048E43B-24EA-4B78-926F-22248DD55A68}"/>
              </a:ext>
            </a:extLst>
          </p:cNvPr>
          <p:cNvPicPr>
            <a:picLocks noChangeAspect="1"/>
          </p:cNvPicPr>
          <p:nvPr/>
        </p:nvPicPr>
        <p:blipFill>
          <a:blip r:embed="rId3"/>
          <a:stretch>
            <a:fillRect/>
          </a:stretch>
        </p:blipFill>
        <p:spPr>
          <a:xfrm>
            <a:off x="6574760" y="503853"/>
            <a:ext cx="4638675" cy="5934075"/>
          </a:xfrm>
          <a:prstGeom prst="rect">
            <a:avLst/>
          </a:prstGeom>
        </p:spPr>
      </p:pic>
    </p:spTree>
    <p:extLst>
      <p:ext uri="{BB962C8B-B14F-4D97-AF65-F5344CB8AC3E}">
        <p14:creationId xmlns:p14="http://schemas.microsoft.com/office/powerpoint/2010/main" val="2948204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natale_video">
            <a:hlinkClick r:id="" action="ppaction://media"/>
            <a:extLst>
              <a:ext uri="{FF2B5EF4-FFF2-40B4-BE49-F238E27FC236}">
                <a16:creationId xmlns:a16="http://schemas.microsoft.com/office/drawing/2014/main" id="{C3A67A7B-9A98-4513-B06E-6E460D901251}"/>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p:spPr>
      </p:pic>
    </p:spTree>
    <p:extLst>
      <p:ext uri="{BB962C8B-B14F-4D97-AF65-F5344CB8AC3E}">
        <p14:creationId xmlns:p14="http://schemas.microsoft.com/office/powerpoint/2010/main" val="2187248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736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CC6CF5-ADB8-4B19-BBFA-24398611A886}"/>
              </a:ext>
            </a:extLst>
          </p:cNvPr>
          <p:cNvSpPr>
            <a:spLocks noGrp="1"/>
          </p:cNvSpPr>
          <p:nvPr>
            <p:ph type="title"/>
          </p:nvPr>
        </p:nvSpPr>
        <p:spPr/>
        <p:txBody>
          <a:bodyPr/>
          <a:lstStyle/>
          <a:p>
            <a:r>
              <a:rPr lang="en-US" dirty="0"/>
              <a:t>DISCUSSION AND CONCLUSION</a:t>
            </a:r>
          </a:p>
        </p:txBody>
      </p:sp>
      <p:sp>
        <p:nvSpPr>
          <p:cNvPr id="3" name="Content Placeholder 2">
            <a:extLst>
              <a:ext uri="{FF2B5EF4-FFF2-40B4-BE49-F238E27FC236}">
                <a16:creationId xmlns:a16="http://schemas.microsoft.com/office/drawing/2014/main" id="{BE40CE78-66D0-4345-9292-524989289CA9}"/>
              </a:ext>
            </a:extLst>
          </p:cNvPr>
          <p:cNvSpPr>
            <a:spLocks noGrp="1"/>
          </p:cNvSpPr>
          <p:nvPr>
            <p:ph idx="1"/>
          </p:nvPr>
        </p:nvSpPr>
        <p:spPr/>
        <p:txBody>
          <a:bodyPr/>
          <a:lstStyle/>
          <a:p>
            <a:r>
              <a:rPr lang="en-US" dirty="0"/>
              <a:t>Propose a procedure to train object detection models in a robotic setting with automatically collected annotated data.</a:t>
            </a:r>
          </a:p>
          <a:p>
            <a:r>
              <a:rPr lang="en-US" dirty="0"/>
              <a:t>Images collected in this way are sufficient for fine-tuning a deep architecture as to successfully detect the learned objects without using any depth information at inference time.</a:t>
            </a:r>
          </a:p>
          <a:p>
            <a:r>
              <a:rPr lang="en-US" dirty="0"/>
              <a:t>Noise in the bounding boxes can be averaged out by the training, and that the learned detector generalizes well to different indoor settings.</a:t>
            </a:r>
          </a:p>
          <a:p>
            <a:r>
              <a:rPr lang="en-US" dirty="0"/>
              <a:t>In future, we plan to expand the proposed acquisition scenario by including information from the motion of the object, human gestures etc.</a:t>
            </a:r>
          </a:p>
        </p:txBody>
      </p:sp>
    </p:spTree>
    <p:extLst>
      <p:ext uri="{BB962C8B-B14F-4D97-AF65-F5344CB8AC3E}">
        <p14:creationId xmlns:p14="http://schemas.microsoft.com/office/powerpoint/2010/main" val="1102571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1EF04E5-A23D-46ED-8235-90B70A628557}"/>
              </a:ext>
            </a:extLst>
          </p:cNvPr>
          <p:cNvSpPr/>
          <p:nvPr/>
        </p:nvSpPr>
        <p:spPr>
          <a:xfrm>
            <a:off x="3179298" y="2006354"/>
            <a:ext cx="5669280" cy="1107996"/>
          </a:xfrm>
          <a:prstGeom prst="rect">
            <a:avLst/>
          </a:prstGeom>
          <a:noFill/>
        </p:spPr>
        <p:txBody>
          <a:bodyPr wrap="square" lIns="91440" tIns="45720" rIns="91440" bIns="45720">
            <a:spAutoFit/>
          </a:bodyPr>
          <a:lstStyle/>
          <a:p>
            <a:pPr algn="ctr"/>
            <a:r>
              <a:rPr lang="en-US" sz="6600" b="1" i="1" dirty="0">
                <a:ln w="10160">
                  <a:solidFill>
                    <a:schemeClr val="accent5"/>
                  </a:solidFill>
                  <a:prstDash val="solid"/>
                </a:ln>
                <a:solidFill>
                  <a:srgbClr val="FFFFFF"/>
                </a:solidFill>
                <a:effectLst>
                  <a:outerShdw blurRad="38100" dist="22860" dir="5400000" algn="tl" rotWithShape="0">
                    <a:srgbClr val="000000">
                      <a:alpha val="30000"/>
                    </a:srgbClr>
                  </a:outerShdw>
                </a:effectLst>
              </a:rPr>
              <a:t>THANK YOU!</a:t>
            </a:r>
            <a:endParaRPr lang="en-US" sz="6600"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Tree>
    <p:extLst>
      <p:ext uri="{BB962C8B-B14F-4D97-AF65-F5344CB8AC3E}">
        <p14:creationId xmlns:p14="http://schemas.microsoft.com/office/powerpoint/2010/main" val="1079187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871" y="503853"/>
            <a:ext cx="10324730" cy="1142385"/>
          </a:xfrm>
        </p:spPr>
        <p:txBody>
          <a:bodyPr/>
          <a:lstStyle/>
          <a:p>
            <a:r>
              <a:rPr lang="en-US" dirty="0"/>
              <a:t>PAPER ORGANIZATION </a:t>
            </a:r>
          </a:p>
        </p:txBody>
      </p:sp>
      <p:graphicFrame>
        <p:nvGraphicFramePr>
          <p:cNvPr id="3" name="Diagram 2">
            <a:extLst>
              <a:ext uri="{FF2B5EF4-FFF2-40B4-BE49-F238E27FC236}">
                <a16:creationId xmlns:a16="http://schemas.microsoft.com/office/drawing/2014/main" id="{DD13A2CA-25CC-41A4-BE25-4B346D911782}"/>
              </a:ext>
            </a:extLst>
          </p:cNvPr>
          <p:cNvGraphicFramePr/>
          <p:nvPr>
            <p:extLst>
              <p:ext uri="{D42A27DB-BD31-4B8C-83A1-F6EECF244321}">
                <p14:modId xmlns:p14="http://schemas.microsoft.com/office/powerpoint/2010/main" val="2314201226"/>
              </p:ext>
            </p:extLst>
          </p:nvPr>
        </p:nvGraphicFramePr>
        <p:xfrm>
          <a:off x="571870" y="2041865"/>
          <a:ext cx="10324730" cy="24679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Content Placeholder 4">
            <a:extLst>
              <a:ext uri="{FF2B5EF4-FFF2-40B4-BE49-F238E27FC236}">
                <a16:creationId xmlns:a16="http://schemas.microsoft.com/office/drawing/2014/main" id="{505605DD-E3F1-4641-9112-1BCA189EBFFD}"/>
              </a:ext>
            </a:extLst>
          </p:cNvPr>
          <p:cNvSpPr>
            <a:spLocks noGrp="1"/>
          </p:cNvSpPr>
          <p:nvPr>
            <p:ph idx="1"/>
          </p:nvPr>
        </p:nvSpPr>
        <p:spPr>
          <a:xfrm>
            <a:off x="319596" y="1553593"/>
            <a:ext cx="10577004" cy="4237608"/>
          </a:xfrm>
        </p:spPr>
        <p:txBody>
          <a:bodyPr/>
          <a:lstStyle/>
          <a:p>
            <a:pPr marL="0" indent="0">
              <a:buNone/>
            </a:pPr>
            <a:r>
              <a:rPr lang="en-US" dirty="0"/>
              <a:t>.</a:t>
            </a:r>
          </a:p>
        </p:txBody>
      </p:sp>
    </p:spTree>
    <p:extLst>
      <p:ext uri="{BB962C8B-B14F-4D97-AF65-F5344CB8AC3E}">
        <p14:creationId xmlns:p14="http://schemas.microsoft.com/office/powerpoint/2010/main" val="1445222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RELATED WORK</a:t>
            </a:r>
          </a:p>
        </p:txBody>
      </p:sp>
      <p:sp>
        <p:nvSpPr>
          <p:cNvPr id="3" name="Content Placeholder 2"/>
          <p:cNvSpPr>
            <a:spLocks noGrp="1"/>
          </p:cNvSpPr>
          <p:nvPr>
            <p:ph idx="1"/>
          </p:nvPr>
        </p:nvSpPr>
        <p:spPr/>
        <p:txBody>
          <a:bodyPr/>
          <a:lstStyle/>
          <a:p>
            <a:r>
              <a:rPr lang="en-US" b="1" dirty="0"/>
              <a:t>Architectures for Object Detection and training strategies.</a:t>
            </a:r>
          </a:p>
          <a:p>
            <a:r>
              <a:rPr lang="en-US" b="1" dirty="0"/>
              <a:t>Weakly Supervised Approaches.</a:t>
            </a:r>
          </a:p>
          <a:p>
            <a:r>
              <a:rPr lang="en-US" b="1" dirty="0"/>
              <a:t>Exploiting the Context: Learning Features by Training on a Pretext Task.</a:t>
            </a:r>
          </a:p>
          <a:p>
            <a:r>
              <a:rPr lang="en-US" b="1" dirty="0"/>
              <a:t>Exploiting the Context for Computing Annotations.</a:t>
            </a:r>
          </a:p>
          <a:p>
            <a:endParaRPr lang="en-US" dirty="0"/>
          </a:p>
        </p:txBody>
      </p:sp>
    </p:spTree>
    <p:extLst>
      <p:ext uri="{BB962C8B-B14F-4D97-AF65-F5344CB8AC3E}">
        <p14:creationId xmlns:p14="http://schemas.microsoft.com/office/powerpoint/2010/main" val="3576295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503854"/>
            <a:ext cx="9601200" cy="872186"/>
          </a:xfrm>
        </p:spPr>
        <p:txBody>
          <a:bodyPr/>
          <a:lstStyle/>
          <a:p>
            <a:r>
              <a:rPr lang="en-US" dirty="0"/>
              <a:t>2. METHODS</a:t>
            </a:r>
          </a:p>
        </p:txBody>
      </p:sp>
      <p:sp>
        <p:nvSpPr>
          <p:cNvPr id="3" name="Content Placeholder 2">
            <a:extLst>
              <a:ext uri="{FF2B5EF4-FFF2-40B4-BE49-F238E27FC236}">
                <a16:creationId xmlns:a16="http://schemas.microsoft.com/office/drawing/2014/main" id="{A2D25020-4705-4EB3-BFC4-834DC0E19F8B}"/>
              </a:ext>
            </a:extLst>
          </p:cNvPr>
          <p:cNvSpPr>
            <a:spLocks noGrp="1"/>
          </p:cNvSpPr>
          <p:nvPr>
            <p:ph idx="1"/>
          </p:nvPr>
        </p:nvSpPr>
        <p:spPr>
          <a:xfrm>
            <a:off x="1358282" y="1535837"/>
            <a:ext cx="9538317" cy="4255363"/>
          </a:xfrm>
        </p:spPr>
        <p:txBody>
          <a:bodyPr/>
          <a:lstStyle/>
          <a:p>
            <a:pPr marL="0" indent="0">
              <a:buNone/>
            </a:pPr>
            <a:r>
              <a:rPr lang="en-US" b="1" dirty="0"/>
              <a:t>The pipeline proposed in this work is an automatic procedure for extracting and labeling example images for training an object detection network.</a:t>
            </a:r>
          </a:p>
        </p:txBody>
      </p:sp>
      <p:graphicFrame>
        <p:nvGraphicFramePr>
          <p:cNvPr id="4" name="Diagram 3">
            <a:extLst>
              <a:ext uri="{FF2B5EF4-FFF2-40B4-BE49-F238E27FC236}">
                <a16:creationId xmlns:a16="http://schemas.microsoft.com/office/drawing/2014/main" id="{3CCABC6B-E84B-4F4C-BA86-DB1EA014D242}"/>
              </a:ext>
            </a:extLst>
          </p:cNvPr>
          <p:cNvGraphicFramePr/>
          <p:nvPr>
            <p:extLst>
              <p:ext uri="{D42A27DB-BD31-4B8C-83A1-F6EECF244321}">
                <p14:modId xmlns:p14="http://schemas.microsoft.com/office/powerpoint/2010/main" val="2916344664"/>
              </p:ext>
            </p:extLst>
          </p:nvPr>
        </p:nvGraphicFramePr>
        <p:xfrm>
          <a:off x="337351" y="2689934"/>
          <a:ext cx="5033639" cy="32231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a:extLst>
              <a:ext uri="{FF2B5EF4-FFF2-40B4-BE49-F238E27FC236}">
                <a16:creationId xmlns:a16="http://schemas.microsoft.com/office/drawing/2014/main" id="{B521213D-D83B-48C6-93C3-3454E2A2C875}"/>
              </a:ext>
            </a:extLst>
          </p:cNvPr>
          <p:cNvPicPr>
            <a:picLocks noChangeAspect="1"/>
          </p:cNvPicPr>
          <p:nvPr/>
        </p:nvPicPr>
        <p:blipFill rotWithShape="1">
          <a:blip r:embed="rId7"/>
          <a:srcRect b="803"/>
          <a:stretch/>
        </p:blipFill>
        <p:spPr>
          <a:xfrm>
            <a:off x="5510094" y="2528873"/>
            <a:ext cx="5950978" cy="3516820"/>
          </a:xfrm>
          <a:prstGeom prst="rect">
            <a:avLst/>
          </a:prstGeom>
        </p:spPr>
      </p:pic>
    </p:spTree>
    <p:extLst>
      <p:ext uri="{BB962C8B-B14F-4D97-AF65-F5344CB8AC3E}">
        <p14:creationId xmlns:p14="http://schemas.microsoft.com/office/powerpoint/2010/main" val="1476019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058D14D-689D-4400-B3F0-39070FB51AC8}"/>
              </a:ext>
            </a:extLst>
          </p:cNvPr>
          <p:cNvPicPr>
            <a:picLocks noChangeAspect="1"/>
          </p:cNvPicPr>
          <p:nvPr/>
        </p:nvPicPr>
        <p:blipFill>
          <a:blip r:embed="rId2"/>
          <a:stretch>
            <a:fillRect/>
          </a:stretch>
        </p:blipFill>
        <p:spPr>
          <a:xfrm>
            <a:off x="0" y="0"/>
            <a:ext cx="11782425" cy="5553075"/>
          </a:xfrm>
          <a:prstGeom prst="rect">
            <a:avLst/>
          </a:prstGeom>
        </p:spPr>
      </p:pic>
      <p:pic>
        <p:nvPicPr>
          <p:cNvPr id="3" name="Picture 2">
            <a:extLst>
              <a:ext uri="{FF2B5EF4-FFF2-40B4-BE49-F238E27FC236}">
                <a16:creationId xmlns:a16="http://schemas.microsoft.com/office/drawing/2014/main" id="{2099E6E2-9391-454B-A2D2-B2D169C014DD}"/>
              </a:ext>
            </a:extLst>
          </p:cNvPr>
          <p:cNvPicPr>
            <a:picLocks noChangeAspect="1"/>
          </p:cNvPicPr>
          <p:nvPr/>
        </p:nvPicPr>
        <p:blipFill>
          <a:blip r:embed="rId3"/>
          <a:stretch>
            <a:fillRect/>
          </a:stretch>
        </p:blipFill>
        <p:spPr>
          <a:xfrm>
            <a:off x="0" y="5553075"/>
            <a:ext cx="11782425" cy="1304925"/>
          </a:xfrm>
          <a:prstGeom prst="rect">
            <a:avLst/>
          </a:prstGeom>
        </p:spPr>
      </p:pic>
    </p:spTree>
    <p:extLst>
      <p:ext uri="{BB962C8B-B14F-4D97-AF65-F5344CB8AC3E}">
        <p14:creationId xmlns:p14="http://schemas.microsoft.com/office/powerpoint/2010/main" val="2328854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13152" y="571500"/>
            <a:ext cx="3657600" cy="1005538"/>
          </a:xfrm>
        </p:spPr>
        <p:txBody>
          <a:bodyPr/>
          <a:lstStyle/>
          <a:p>
            <a:r>
              <a:rPr lang="en-US" dirty="0"/>
              <a:t>DATA ACQUISITION METHOD</a:t>
            </a:r>
          </a:p>
        </p:txBody>
      </p:sp>
      <p:sp>
        <p:nvSpPr>
          <p:cNvPr id="5" name="Content Placeholder 4"/>
          <p:cNvSpPr>
            <a:spLocks noGrp="1"/>
          </p:cNvSpPr>
          <p:nvPr>
            <p:ph idx="1"/>
          </p:nvPr>
        </p:nvSpPr>
        <p:spPr/>
        <p:txBody>
          <a:bodyPr/>
          <a:lstStyle/>
          <a:p>
            <a:r>
              <a:rPr lang="en-US" dirty="0"/>
              <a:t>Exploits depth information and human-robot interaction to collect labeled images. </a:t>
            </a:r>
          </a:p>
          <a:p>
            <a:r>
              <a:rPr lang="en-US" dirty="0"/>
              <a:t>The teacher shows the object in front of the cameras of the iCub. </a:t>
            </a:r>
          </a:p>
          <a:p>
            <a:r>
              <a:rPr lang="en-US" dirty="0"/>
              <a:t>A tracking routine , uses stereo vision, selecting the pixels from the depth map that are closer to the robot, thus segmenting the object from the background. </a:t>
            </a:r>
          </a:p>
          <a:p>
            <a:r>
              <a:rPr lang="en-US" dirty="0"/>
              <a:t>A bounding box is estimated to surround it, and it is stored as annotation jointly with the label of the objects which is provided verbally by the teacher.</a:t>
            </a:r>
          </a:p>
        </p:txBody>
      </p:sp>
      <p:pic>
        <p:nvPicPr>
          <p:cNvPr id="3" name="Picture 2">
            <a:extLst>
              <a:ext uri="{FF2B5EF4-FFF2-40B4-BE49-F238E27FC236}">
                <a16:creationId xmlns:a16="http://schemas.microsoft.com/office/drawing/2014/main" id="{0A469108-AFE3-411E-9D70-FAA9DAA54F02}"/>
              </a:ext>
            </a:extLst>
          </p:cNvPr>
          <p:cNvPicPr>
            <a:picLocks noChangeAspect="1"/>
          </p:cNvPicPr>
          <p:nvPr/>
        </p:nvPicPr>
        <p:blipFill>
          <a:blip r:embed="rId2"/>
          <a:stretch>
            <a:fillRect/>
          </a:stretch>
        </p:blipFill>
        <p:spPr>
          <a:xfrm>
            <a:off x="7310038" y="1752138"/>
            <a:ext cx="4881962" cy="4608479"/>
          </a:xfrm>
          <a:prstGeom prst="rect">
            <a:avLst/>
          </a:prstGeom>
        </p:spPr>
      </p:pic>
    </p:spTree>
    <p:extLst>
      <p:ext uri="{BB962C8B-B14F-4D97-AF65-F5344CB8AC3E}">
        <p14:creationId xmlns:p14="http://schemas.microsoft.com/office/powerpoint/2010/main" val="2717262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1171852"/>
            <a:ext cx="9601200" cy="2024109"/>
          </a:xfrm>
        </p:spPr>
        <p:txBody>
          <a:bodyPr/>
          <a:lstStyle/>
          <a:p>
            <a:pPr algn="ctr"/>
            <a:r>
              <a:rPr lang="en-US" dirty="0"/>
              <a:t>MODEL TRAINING</a:t>
            </a:r>
          </a:p>
        </p:txBody>
      </p:sp>
    </p:spTree>
    <p:extLst>
      <p:ext uri="{BB962C8B-B14F-4D97-AF65-F5344CB8AC3E}">
        <p14:creationId xmlns:p14="http://schemas.microsoft.com/office/powerpoint/2010/main" val="3784661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D335F2B0-E98C-491C-BCC2-CD9E7EC78E79}"/>
              </a:ext>
            </a:extLst>
          </p:cNvPr>
          <p:cNvPicPr>
            <a:picLocks noGrp="1" noChangeAspect="1"/>
          </p:cNvPicPr>
          <p:nvPr>
            <p:ph idx="1"/>
          </p:nvPr>
        </p:nvPicPr>
        <p:blipFill>
          <a:blip r:embed="rId2"/>
          <a:stretch>
            <a:fillRect/>
          </a:stretch>
        </p:blipFill>
        <p:spPr>
          <a:xfrm>
            <a:off x="150920" y="0"/>
            <a:ext cx="11736279" cy="6693764"/>
          </a:xfrm>
          <a:prstGeom prst="rect">
            <a:avLst/>
          </a:prstGeom>
        </p:spPr>
      </p:pic>
    </p:spTree>
    <p:extLst>
      <p:ext uri="{BB962C8B-B14F-4D97-AF65-F5344CB8AC3E}">
        <p14:creationId xmlns:p14="http://schemas.microsoft.com/office/powerpoint/2010/main" val="1246277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Diamond Grid 16x9">
  <a:themeElements>
    <a:clrScheme name="DiamondGrid">
      <a:dk1>
        <a:srgbClr val="2D2E2D"/>
      </a:dk1>
      <a:lt1>
        <a:sysClr val="window" lastClr="FFFFFF"/>
      </a:lt1>
      <a:dk2>
        <a:srgbClr val="000000"/>
      </a:dk2>
      <a:lt2>
        <a:srgbClr val="EAEAEA"/>
      </a:lt2>
      <a:accent1>
        <a:srgbClr val="D15A3E"/>
      </a:accent1>
      <a:accent2>
        <a:srgbClr val="B2B2B2"/>
      </a:accent2>
      <a:accent3>
        <a:srgbClr val="4F91A1"/>
      </a:accent3>
      <a:accent4>
        <a:srgbClr val="F0BA34"/>
      </a:accent4>
      <a:accent5>
        <a:srgbClr val="AEB733"/>
      </a:accent5>
      <a:accent6>
        <a:srgbClr val="926397"/>
      </a:accent6>
      <a:hlink>
        <a:srgbClr val="4F91A1"/>
      </a:hlink>
      <a:folHlink>
        <a:srgbClr val="808080"/>
      </a:folHlink>
    </a:clrScheme>
    <a:fontScheme name="Arial">
      <a:maj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siness diamond grid presentation (widescreen).potx" id="{B2221865-AD13-4DF0-B68E-BF08E8CC5659}" vid="{BAA0C488-98B6-4F47-8E1C-5C7CD9605F73}"/>
    </a:ext>
  </a:extLst>
</a:theme>
</file>

<file path=ppt/theme/theme2.xml><?xml version="1.0" encoding="utf-8"?>
<a:theme xmlns:a="http://schemas.openxmlformats.org/drawingml/2006/main" name="Office Theme">
  <a:themeElements>
    <a:clrScheme name="DiamondGrid">
      <a:dk1>
        <a:srgbClr val="2D2E2D"/>
      </a:dk1>
      <a:lt1>
        <a:sysClr val="window" lastClr="FFFFFF"/>
      </a:lt1>
      <a:dk2>
        <a:srgbClr val="000000"/>
      </a:dk2>
      <a:lt2>
        <a:srgbClr val="EAEAEA"/>
      </a:lt2>
      <a:accent1>
        <a:srgbClr val="D15A3E"/>
      </a:accent1>
      <a:accent2>
        <a:srgbClr val="B2B2B2"/>
      </a:accent2>
      <a:accent3>
        <a:srgbClr val="4F91A1"/>
      </a:accent3>
      <a:accent4>
        <a:srgbClr val="F0BA34"/>
      </a:accent4>
      <a:accent5>
        <a:srgbClr val="AEB733"/>
      </a:accent5>
      <a:accent6>
        <a:srgbClr val="926397"/>
      </a:accent6>
      <a:hlink>
        <a:srgbClr val="4F91A1"/>
      </a:hlink>
      <a:folHlink>
        <a:srgbClr val="808080"/>
      </a:folHlink>
    </a:clrScheme>
    <a:fontScheme name="Arial">
      <a:maj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DiamondGrid">
      <a:dk1>
        <a:srgbClr val="2D2E2D"/>
      </a:dk1>
      <a:lt1>
        <a:sysClr val="window" lastClr="FFFFFF"/>
      </a:lt1>
      <a:dk2>
        <a:srgbClr val="000000"/>
      </a:dk2>
      <a:lt2>
        <a:srgbClr val="EAEAEA"/>
      </a:lt2>
      <a:accent1>
        <a:srgbClr val="D15A3E"/>
      </a:accent1>
      <a:accent2>
        <a:srgbClr val="B2B2B2"/>
      </a:accent2>
      <a:accent3>
        <a:srgbClr val="4F91A1"/>
      </a:accent3>
      <a:accent4>
        <a:srgbClr val="F0BA34"/>
      </a:accent4>
      <a:accent5>
        <a:srgbClr val="AEB733"/>
      </a:accent5>
      <a:accent6>
        <a:srgbClr val="926397"/>
      </a:accent6>
      <a:hlink>
        <a:srgbClr val="4F91A1"/>
      </a:hlink>
      <a:folHlink>
        <a:srgbClr val="808080"/>
      </a:folHlink>
    </a:clrScheme>
    <a:fontScheme name="Arial">
      <a:maj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Business diamond grid presentation (widescreen)</Template>
  <TotalTime>882</TotalTime>
  <Words>802</Words>
  <Application>Microsoft Office PowerPoint</Application>
  <PresentationFormat>Widescreen</PresentationFormat>
  <Paragraphs>72</Paragraphs>
  <Slides>25</Slides>
  <Notes>4</Notes>
  <HiddenSlides>0</HiddenSlides>
  <MMClips>1</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25</vt:i4>
      </vt:variant>
    </vt:vector>
  </HeadingPairs>
  <TitlesOfParts>
    <vt:vector size="27" baseType="lpstr">
      <vt:lpstr>Arial</vt:lpstr>
      <vt:lpstr>Diamond Grid 16x9</vt:lpstr>
      <vt:lpstr> Interactive  Data Collection for Deep Learning Object Detectors on Humanoid Robots</vt:lpstr>
      <vt:lpstr>INTRODUCTION</vt:lpstr>
      <vt:lpstr>PAPER ORGANIZATION </vt:lpstr>
      <vt:lpstr>1. RELATED WORK</vt:lpstr>
      <vt:lpstr>2. METHODS</vt:lpstr>
      <vt:lpstr>PowerPoint Presentation</vt:lpstr>
      <vt:lpstr>DATA ACQUISITION METHOD</vt:lpstr>
      <vt:lpstr>MODEL TRAINING</vt:lpstr>
      <vt:lpstr>PowerPoint Presentation</vt:lpstr>
      <vt:lpstr>PowerPoint Presentation</vt:lpstr>
      <vt:lpstr>Add a Slide Title – 3 </vt:lpstr>
      <vt:lpstr>FASTER REGION-CNN ARCHITECTURE </vt:lpstr>
      <vt:lpstr>PowerPoint Presentation</vt:lpstr>
      <vt:lpstr>PowerPoint Presentation</vt:lpstr>
      <vt:lpstr>PowerPoint Presentation</vt:lpstr>
      <vt:lpstr>EXPERIMENTS</vt:lpstr>
      <vt:lpstr>●Training set of ~ 27k images ●Test set of ~13k images  </vt:lpstr>
      <vt:lpstr>Evaluation I: Object detection in the same setting</vt:lpstr>
      <vt:lpstr>Testing</vt:lpstr>
      <vt:lpstr>Since the mAP evaluated on the manual ground truth is even higher, it can be inferred that, not only the automatic annotations are sufficient to train good detectors, but these networks also learned to “average out“ possible noise in the ground truth, performing thus better than the depth segmentation procedure.</vt:lpstr>
      <vt:lpstr>Evaluation II: Detecting objects in other settings</vt:lpstr>
      <vt:lpstr>Performance:</vt:lpstr>
      <vt:lpstr>PowerPoint Presentation</vt:lpstr>
      <vt:lpstr>DISCUSSION AND CONCLUSION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Layout</dc:title>
  <dc:creator>yoges</dc:creator>
  <cp:lastModifiedBy> </cp:lastModifiedBy>
  <cp:revision>77</cp:revision>
  <dcterms:created xsi:type="dcterms:W3CDTF">2019-03-24T04:04:06Z</dcterms:created>
  <dcterms:modified xsi:type="dcterms:W3CDTF">2019-03-26T01:00:16Z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